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charts/chart1.xml" ContentType="application/vnd.openxmlformats-officedocument.drawingml.char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charts/chart2.xml" ContentType="application/vnd.openxmlformats-officedocument.drawingml.chart+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11"/>
    <p:sldMasterId id="2147483747" r:id="rId12"/>
    <p:sldMasterId id="2147483749" r:id="rId13"/>
  </p:sldMasterIdLst>
  <p:notesMasterIdLst>
    <p:notesMasterId r:id="rId38"/>
  </p:notesMasterIdLst>
  <p:sldIdLst>
    <p:sldId id="2141412188" r:id="rId14"/>
    <p:sldId id="260" r:id="rId15"/>
    <p:sldId id="263" r:id="rId16"/>
    <p:sldId id="2141412185" r:id="rId17"/>
    <p:sldId id="2141412194" r:id="rId18"/>
    <p:sldId id="2370" r:id="rId19"/>
    <p:sldId id="2371" r:id="rId20"/>
    <p:sldId id="2141412189" r:id="rId21"/>
    <p:sldId id="602" r:id="rId22"/>
    <p:sldId id="2141412190" r:id="rId23"/>
    <p:sldId id="2141412164" r:id="rId24"/>
    <p:sldId id="2141412186" r:id="rId25"/>
    <p:sldId id="2141412158" r:id="rId26"/>
    <p:sldId id="2238" r:id="rId27"/>
    <p:sldId id="2141412160" r:id="rId28"/>
    <p:sldId id="2141412171" r:id="rId29"/>
    <p:sldId id="2141412184" r:id="rId30"/>
    <p:sldId id="2141412172" r:id="rId31"/>
    <p:sldId id="2141412192" r:id="rId32"/>
    <p:sldId id="629" r:id="rId33"/>
    <p:sldId id="2141412193" r:id="rId34"/>
    <p:sldId id="2141412168" r:id="rId35"/>
    <p:sldId id="2207" r:id="rId36"/>
    <p:sldId id="2141412182" r:id="rId37"/>
  </p:sldIdLst>
  <p:sldSz cx="12192000" cy="6858000"/>
  <p:notesSz cx="6858000" cy="9144000"/>
  <p:custDataLst>
    <p:custData r:id="rId5"/>
    <p:custData r:id="rId8"/>
    <p:custData r:id="rId7"/>
    <p:custData r:id="rId3"/>
    <p:custData r:id="rId4"/>
    <p:custData r:id="rId2"/>
    <p:custData r:id="rId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67D"/>
    <a:srgbClr val="4957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E8448C-C9A9-4F1F-AEE1-B88D9217D4BA}" v="194" dt="2025-06-17T19:16:34.914"/>
    <p1510:client id="{9DAB9ABD-0CF7-44D7-B17A-3E9C6EEB8BB6}" v="2" dt="2025-06-17T21:17:48.123"/>
    <p1510:client id="{E25602F0-3D39-44BF-ADAA-868E1EBA76E4}" v="1038" dt="2025-06-18T16:01:00.8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presProps" Target="presProps.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customXml" Target="../customXml/item10.xml"/><Relationship Id="rId19" Type="http://schemas.openxmlformats.org/officeDocument/2006/relationships/slide" Target="slides/slide6.xml"/><Relationship Id="rId31" Type="http://schemas.openxmlformats.org/officeDocument/2006/relationships/slide" Target="slides/slide18.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microsoft.com/office/2016/11/relationships/changesInfo" Target="changesInfos/changesInfo1.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slideMaster" Target="slideMasters/slideMaster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Hannan" userId="26ce656a-dd87-4676-94b3-e1bd49ea1002" providerId="ADAL" clId="{31E8448C-C9A9-4F1F-AEE1-B88D9217D4BA}"/>
    <pc:docChg chg="undo custSel addSld delSld modSld delMainMaster modMainMaster">
      <pc:chgData name="Helen Hannan" userId="26ce656a-dd87-4676-94b3-e1bd49ea1002" providerId="ADAL" clId="{31E8448C-C9A9-4F1F-AEE1-B88D9217D4BA}" dt="2025-06-17T19:43:42.795" v="14199" actId="14100"/>
      <pc:docMkLst>
        <pc:docMk/>
      </pc:docMkLst>
      <pc:sldChg chg="modSp del mod modClrScheme chgLayout">
        <pc:chgData name="Helen Hannan" userId="26ce656a-dd87-4676-94b3-e1bd49ea1002" providerId="ADAL" clId="{31E8448C-C9A9-4F1F-AEE1-B88D9217D4BA}" dt="2025-06-17T18:27:58.525" v="13970" actId="2696"/>
        <pc:sldMkLst>
          <pc:docMk/>
          <pc:sldMk cId="4197921572" sldId="256"/>
        </pc:sldMkLst>
        <pc:spChg chg="mod ord">
          <ac:chgData name="Helen Hannan" userId="26ce656a-dd87-4676-94b3-e1bd49ea1002" providerId="ADAL" clId="{31E8448C-C9A9-4F1F-AEE1-B88D9217D4BA}" dt="2025-06-17T03:28:38.339" v="5686" actId="700"/>
          <ac:spMkLst>
            <pc:docMk/>
            <pc:sldMk cId="4197921572" sldId="256"/>
            <ac:spMk id="2" creationId="{E97E0C82-E4F8-C5B6-EF40-995D08BF2BD9}"/>
          </ac:spMkLst>
        </pc:spChg>
        <pc:spChg chg="mod ord">
          <ac:chgData name="Helen Hannan" userId="26ce656a-dd87-4676-94b3-e1bd49ea1002" providerId="ADAL" clId="{31E8448C-C9A9-4F1F-AEE1-B88D9217D4BA}" dt="2025-06-17T03:28:38.339" v="5686" actId="700"/>
          <ac:spMkLst>
            <pc:docMk/>
            <pc:sldMk cId="4197921572" sldId="256"/>
            <ac:spMk id="4" creationId="{36AF79B6-A2DA-B649-4CDD-0ACEB1E56B4A}"/>
          </ac:spMkLst>
        </pc:spChg>
      </pc:sldChg>
      <pc:sldChg chg="addSp modSp mod">
        <pc:chgData name="Helen Hannan" userId="26ce656a-dd87-4676-94b3-e1bd49ea1002" providerId="ADAL" clId="{31E8448C-C9A9-4F1F-AEE1-B88D9217D4BA}" dt="2025-06-17T19:18:15.455" v="14198" actId="20577"/>
        <pc:sldMkLst>
          <pc:docMk/>
          <pc:sldMk cId="1226246873" sldId="260"/>
        </pc:sldMkLst>
        <pc:spChg chg="add mod">
          <ac:chgData name="Helen Hannan" userId="26ce656a-dd87-4676-94b3-e1bd49ea1002" providerId="ADAL" clId="{31E8448C-C9A9-4F1F-AEE1-B88D9217D4BA}" dt="2025-06-17T19:18:15.455" v="14198" actId="20577"/>
          <ac:spMkLst>
            <pc:docMk/>
            <pc:sldMk cId="1226246873" sldId="260"/>
            <ac:spMk id="2" creationId="{C26E6C73-72B9-C589-7F6D-5756143676B7}"/>
          </ac:spMkLst>
        </pc:spChg>
        <pc:spChg chg="add mod">
          <ac:chgData name="Helen Hannan" userId="26ce656a-dd87-4676-94b3-e1bd49ea1002" providerId="ADAL" clId="{31E8448C-C9A9-4F1F-AEE1-B88D9217D4BA}" dt="2025-06-17T05:33:06.184" v="13340" actId="1076"/>
          <ac:spMkLst>
            <pc:docMk/>
            <pc:sldMk cId="1226246873" sldId="260"/>
            <ac:spMk id="18" creationId="{52439942-43C7-ACF8-6150-DDEBF1A09CA9}"/>
          </ac:spMkLst>
        </pc:spChg>
      </pc:sldChg>
      <pc:sldChg chg="addSp modSp">
        <pc:chgData name="Helen Hannan" userId="26ce656a-dd87-4676-94b3-e1bd49ea1002" providerId="ADAL" clId="{31E8448C-C9A9-4F1F-AEE1-B88D9217D4BA}" dt="2025-06-17T05:33:16.140" v="13341"/>
        <pc:sldMkLst>
          <pc:docMk/>
          <pc:sldMk cId="3209528578" sldId="263"/>
        </pc:sldMkLst>
        <pc:spChg chg="add mod">
          <ac:chgData name="Helen Hannan" userId="26ce656a-dd87-4676-94b3-e1bd49ea1002" providerId="ADAL" clId="{31E8448C-C9A9-4F1F-AEE1-B88D9217D4BA}" dt="2025-06-17T05:33:16.140" v="13341"/>
          <ac:spMkLst>
            <pc:docMk/>
            <pc:sldMk cId="3209528578" sldId="263"/>
            <ac:spMk id="11" creationId="{8C00F9D3-0434-0CB4-FA78-CE002EB0CC26}"/>
          </ac:spMkLst>
        </pc:spChg>
      </pc:sldChg>
      <pc:sldChg chg="addSp delSp modSp mod">
        <pc:chgData name="Helen Hannan" userId="26ce656a-dd87-4676-94b3-e1bd49ea1002" providerId="ADAL" clId="{31E8448C-C9A9-4F1F-AEE1-B88D9217D4BA}" dt="2025-06-17T05:33:43.391" v="13343" actId="478"/>
        <pc:sldMkLst>
          <pc:docMk/>
          <pc:sldMk cId="2233567454" sldId="602"/>
        </pc:sldMkLst>
        <pc:spChg chg="del">
          <ac:chgData name="Helen Hannan" userId="26ce656a-dd87-4676-94b3-e1bd49ea1002" providerId="ADAL" clId="{31E8448C-C9A9-4F1F-AEE1-B88D9217D4BA}" dt="2025-06-17T05:33:43.391" v="13343" actId="478"/>
          <ac:spMkLst>
            <pc:docMk/>
            <pc:sldMk cId="2233567454" sldId="602"/>
            <ac:spMk id="3" creationId="{FC5A77A3-989D-4760-98CE-5C3C04956A1E}"/>
          </ac:spMkLst>
        </pc:spChg>
        <pc:spChg chg="del">
          <ac:chgData name="Helen Hannan" userId="26ce656a-dd87-4676-94b3-e1bd49ea1002" providerId="ADAL" clId="{31E8448C-C9A9-4F1F-AEE1-B88D9217D4BA}" dt="2025-06-17T01:01:23.676" v="241" actId="478"/>
          <ac:spMkLst>
            <pc:docMk/>
            <pc:sldMk cId="2233567454" sldId="602"/>
            <ac:spMk id="4" creationId="{A06E78F5-2F66-8AE7-C45E-C506DFAC4001}"/>
          </ac:spMkLst>
        </pc:spChg>
        <pc:spChg chg="del">
          <ac:chgData name="Helen Hannan" userId="26ce656a-dd87-4676-94b3-e1bd49ea1002" providerId="ADAL" clId="{31E8448C-C9A9-4F1F-AEE1-B88D9217D4BA}" dt="2025-06-17T01:01:51.083" v="269" actId="478"/>
          <ac:spMkLst>
            <pc:docMk/>
            <pc:sldMk cId="2233567454" sldId="602"/>
            <ac:spMk id="8" creationId="{F7FC0E34-F062-7A5F-0370-C83A04A7D369}"/>
          </ac:spMkLst>
        </pc:spChg>
        <pc:spChg chg="del">
          <ac:chgData name="Helen Hannan" userId="26ce656a-dd87-4676-94b3-e1bd49ea1002" providerId="ADAL" clId="{31E8448C-C9A9-4F1F-AEE1-B88D9217D4BA}" dt="2025-06-17T01:01:44.733" v="268" actId="478"/>
          <ac:spMkLst>
            <pc:docMk/>
            <pc:sldMk cId="2233567454" sldId="602"/>
            <ac:spMk id="11" creationId="{EFA4FE2E-6743-9B11-4B02-641BC073DE7C}"/>
          </ac:spMkLst>
        </pc:spChg>
        <pc:spChg chg="del">
          <ac:chgData name="Helen Hannan" userId="26ce656a-dd87-4676-94b3-e1bd49ea1002" providerId="ADAL" clId="{31E8448C-C9A9-4F1F-AEE1-B88D9217D4BA}" dt="2025-06-17T01:01:42.582" v="267" actId="478"/>
          <ac:spMkLst>
            <pc:docMk/>
            <pc:sldMk cId="2233567454" sldId="602"/>
            <ac:spMk id="12" creationId="{CA4B2B14-8E77-103F-BE53-F50619293401}"/>
          </ac:spMkLst>
        </pc:spChg>
        <pc:spChg chg="mod">
          <ac:chgData name="Helen Hannan" userId="26ce656a-dd87-4676-94b3-e1bd49ea1002" providerId="ADAL" clId="{31E8448C-C9A9-4F1F-AEE1-B88D9217D4BA}" dt="2025-06-17T01:06:57.208" v="622" actId="1076"/>
          <ac:spMkLst>
            <pc:docMk/>
            <pc:sldMk cId="2233567454" sldId="602"/>
            <ac:spMk id="13" creationId="{9C0E1C23-76CA-1A75-46E2-A3C19186EDFD}"/>
          </ac:spMkLst>
        </pc:spChg>
        <pc:spChg chg="del">
          <ac:chgData name="Helen Hannan" userId="26ce656a-dd87-4676-94b3-e1bd49ea1002" providerId="ADAL" clId="{31E8448C-C9A9-4F1F-AEE1-B88D9217D4BA}" dt="2025-06-17T01:03:18.136" v="315" actId="478"/>
          <ac:spMkLst>
            <pc:docMk/>
            <pc:sldMk cId="2233567454" sldId="602"/>
            <ac:spMk id="14" creationId="{81B9C301-9CBE-E2F6-89A3-423230DF6F74}"/>
          </ac:spMkLst>
        </pc:spChg>
        <pc:spChg chg="del">
          <ac:chgData name="Helen Hannan" userId="26ce656a-dd87-4676-94b3-e1bd49ea1002" providerId="ADAL" clId="{31E8448C-C9A9-4F1F-AEE1-B88D9217D4BA}" dt="2025-06-17T01:03:14.562" v="314" actId="478"/>
          <ac:spMkLst>
            <pc:docMk/>
            <pc:sldMk cId="2233567454" sldId="602"/>
            <ac:spMk id="15" creationId="{382478B8-7733-9DA9-4FA2-BE759F687D9F}"/>
          </ac:spMkLst>
        </pc:spChg>
        <pc:spChg chg="mod">
          <ac:chgData name="Helen Hannan" userId="26ce656a-dd87-4676-94b3-e1bd49ea1002" providerId="ADAL" clId="{31E8448C-C9A9-4F1F-AEE1-B88D9217D4BA}" dt="2025-06-17T01:06:20.073" v="616" actId="1076"/>
          <ac:spMkLst>
            <pc:docMk/>
            <pc:sldMk cId="2233567454" sldId="602"/>
            <ac:spMk id="16" creationId="{82BDDD29-2212-666B-985A-2EFA228D47A2}"/>
          </ac:spMkLst>
        </pc:spChg>
        <pc:spChg chg="del">
          <ac:chgData name="Helen Hannan" userId="26ce656a-dd87-4676-94b3-e1bd49ea1002" providerId="ADAL" clId="{31E8448C-C9A9-4F1F-AEE1-B88D9217D4BA}" dt="2025-06-17T01:01:58.251" v="271" actId="478"/>
          <ac:spMkLst>
            <pc:docMk/>
            <pc:sldMk cId="2233567454" sldId="602"/>
            <ac:spMk id="17" creationId="{DD0ECBAA-7931-C9C9-24C8-CD6AFF54C990}"/>
          </ac:spMkLst>
        </pc:spChg>
        <pc:spChg chg="del">
          <ac:chgData name="Helen Hannan" userId="26ce656a-dd87-4676-94b3-e1bd49ea1002" providerId="ADAL" clId="{31E8448C-C9A9-4F1F-AEE1-B88D9217D4BA}" dt="2025-06-17T01:01:55.946" v="270" actId="478"/>
          <ac:spMkLst>
            <pc:docMk/>
            <pc:sldMk cId="2233567454" sldId="602"/>
            <ac:spMk id="18" creationId="{5AEC4B0A-2A34-C695-63E5-4C258BF9EF47}"/>
          </ac:spMkLst>
        </pc:spChg>
        <pc:spChg chg="mod">
          <ac:chgData name="Helen Hannan" userId="26ce656a-dd87-4676-94b3-e1bd49ea1002" providerId="ADAL" clId="{31E8448C-C9A9-4F1F-AEE1-B88D9217D4BA}" dt="2025-06-17T01:09:15.867" v="647" actId="20577"/>
          <ac:spMkLst>
            <pc:docMk/>
            <pc:sldMk cId="2233567454" sldId="602"/>
            <ac:spMk id="19" creationId="{0E61CD7D-7A7C-4EEF-8CDC-4A3431BED7CF}"/>
          </ac:spMkLst>
        </pc:spChg>
        <pc:spChg chg="mod">
          <ac:chgData name="Helen Hannan" userId="26ce656a-dd87-4676-94b3-e1bd49ea1002" providerId="ADAL" clId="{31E8448C-C9A9-4F1F-AEE1-B88D9217D4BA}" dt="2025-06-17T01:06:48.487" v="621" actId="1076"/>
          <ac:spMkLst>
            <pc:docMk/>
            <pc:sldMk cId="2233567454" sldId="602"/>
            <ac:spMk id="20" creationId="{759B628A-FC4C-76D1-ACB7-A543C2A516B4}"/>
          </ac:spMkLst>
        </pc:spChg>
        <pc:spChg chg="del">
          <ac:chgData name="Helen Hannan" userId="26ce656a-dd87-4676-94b3-e1bd49ea1002" providerId="ADAL" clId="{31E8448C-C9A9-4F1F-AEE1-B88D9217D4BA}" dt="2025-06-17T01:05:30.463" v="504" actId="478"/>
          <ac:spMkLst>
            <pc:docMk/>
            <pc:sldMk cId="2233567454" sldId="602"/>
            <ac:spMk id="21" creationId="{12496821-2CCC-BB91-8917-7F7E68479FD3}"/>
          </ac:spMkLst>
        </pc:spChg>
        <pc:spChg chg="del">
          <ac:chgData name="Helen Hannan" userId="26ce656a-dd87-4676-94b3-e1bd49ea1002" providerId="ADAL" clId="{31E8448C-C9A9-4F1F-AEE1-B88D9217D4BA}" dt="2025-06-17T01:05:26.917" v="503" actId="478"/>
          <ac:spMkLst>
            <pc:docMk/>
            <pc:sldMk cId="2233567454" sldId="602"/>
            <ac:spMk id="22" creationId="{B9D12899-B829-9C2B-E728-720F2AFA45AD}"/>
          </ac:spMkLst>
        </pc:spChg>
        <pc:spChg chg="add mod">
          <ac:chgData name="Helen Hannan" userId="26ce656a-dd87-4676-94b3-e1bd49ea1002" providerId="ADAL" clId="{31E8448C-C9A9-4F1F-AEE1-B88D9217D4BA}" dt="2025-06-17T01:01:38.083" v="266" actId="20577"/>
          <ac:spMkLst>
            <pc:docMk/>
            <pc:sldMk cId="2233567454" sldId="602"/>
            <ac:spMk id="24" creationId="{7130266E-5CAE-4B6F-45A7-CEEF05EAD599}"/>
          </ac:spMkLst>
        </pc:spChg>
      </pc:sldChg>
      <pc:sldChg chg="addSp modSp mod modClrScheme chgLayout">
        <pc:chgData name="Helen Hannan" userId="26ce656a-dd87-4676-94b3-e1bd49ea1002" providerId="ADAL" clId="{31E8448C-C9A9-4F1F-AEE1-B88D9217D4BA}" dt="2025-06-17T19:07:23.964" v="14180" actId="20577"/>
        <pc:sldMkLst>
          <pc:docMk/>
          <pc:sldMk cId="1688799464" sldId="629"/>
        </pc:sldMkLst>
        <pc:spChg chg="mod ord">
          <ac:chgData name="Helen Hannan" userId="26ce656a-dd87-4676-94b3-e1bd49ea1002" providerId="ADAL" clId="{31E8448C-C9A9-4F1F-AEE1-B88D9217D4BA}" dt="2025-06-17T04:41:16.950" v="12051" actId="27636"/>
          <ac:spMkLst>
            <pc:docMk/>
            <pc:sldMk cId="1688799464" sldId="629"/>
            <ac:spMk id="2" creationId="{1B0214F9-CBFC-C579-5210-2F8F951680E3}"/>
          </ac:spMkLst>
        </pc:spChg>
        <pc:spChg chg="add mod">
          <ac:chgData name="Helen Hannan" userId="26ce656a-dd87-4676-94b3-e1bd49ea1002" providerId="ADAL" clId="{31E8448C-C9A9-4F1F-AEE1-B88D9217D4BA}" dt="2025-06-17T05:36:31.784" v="13365"/>
          <ac:spMkLst>
            <pc:docMk/>
            <pc:sldMk cId="1688799464" sldId="629"/>
            <ac:spMk id="3" creationId="{3A10321A-6BFD-E481-4EB4-946BEC52D9F7}"/>
          </ac:spMkLst>
        </pc:spChg>
        <pc:spChg chg="mod ord">
          <ac:chgData name="Helen Hannan" userId="26ce656a-dd87-4676-94b3-e1bd49ea1002" providerId="ADAL" clId="{31E8448C-C9A9-4F1F-AEE1-B88D9217D4BA}" dt="2025-06-17T04:41:47.344" v="12058" actId="1076"/>
          <ac:spMkLst>
            <pc:docMk/>
            <pc:sldMk cId="1688799464" sldId="629"/>
            <ac:spMk id="5" creationId="{EBA9F557-4AF8-DA7D-AA29-CED2CC4D4819}"/>
          </ac:spMkLst>
        </pc:spChg>
        <pc:spChg chg="mod">
          <ac:chgData name="Helen Hannan" userId="26ce656a-dd87-4676-94b3-e1bd49ea1002" providerId="ADAL" clId="{31E8448C-C9A9-4F1F-AEE1-B88D9217D4BA}" dt="2025-06-17T19:07:23.964" v="14180" actId="20577"/>
          <ac:spMkLst>
            <pc:docMk/>
            <pc:sldMk cId="1688799464" sldId="629"/>
            <ac:spMk id="6" creationId="{95F8CA91-63EC-AF46-D611-8358C1E4D4BC}"/>
          </ac:spMkLst>
        </pc:spChg>
        <pc:spChg chg="mod ord">
          <ac:chgData name="Helen Hannan" userId="26ce656a-dd87-4676-94b3-e1bd49ea1002" providerId="ADAL" clId="{31E8448C-C9A9-4F1F-AEE1-B88D9217D4BA}" dt="2025-06-17T04:41:16.934" v="12050" actId="700"/>
          <ac:spMkLst>
            <pc:docMk/>
            <pc:sldMk cId="1688799464" sldId="629"/>
            <ac:spMk id="7" creationId="{F1BD5BC5-6466-40CE-147E-AE2A219BB873}"/>
          </ac:spMkLst>
        </pc:spChg>
      </pc:sldChg>
      <pc:sldChg chg="del">
        <pc:chgData name="Helen Hannan" userId="26ce656a-dd87-4676-94b3-e1bd49ea1002" providerId="ADAL" clId="{31E8448C-C9A9-4F1F-AEE1-B88D9217D4BA}" dt="2025-06-17T01:42:45.449" v="1207" actId="2696"/>
        <pc:sldMkLst>
          <pc:docMk/>
          <pc:sldMk cId="1686398826" sldId="2054"/>
        </pc:sldMkLst>
      </pc:sldChg>
      <pc:sldChg chg="del">
        <pc:chgData name="Helen Hannan" userId="26ce656a-dd87-4676-94b3-e1bd49ea1002" providerId="ADAL" clId="{31E8448C-C9A9-4F1F-AEE1-B88D9217D4BA}" dt="2025-06-17T01:56:56.183" v="1302" actId="2696"/>
        <pc:sldMkLst>
          <pc:docMk/>
          <pc:sldMk cId="3561575690" sldId="2057"/>
        </pc:sldMkLst>
      </pc:sldChg>
      <pc:sldChg chg="addSp delSp modSp mod modClrScheme chgLayout">
        <pc:chgData name="Helen Hannan" userId="26ce656a-dd87-4676-94b3-e1bd49ea1002" providerId="ADAL" clId="{31E8448C-C9A9-4F1F-AEE1-B88D9217D4BA}" dt="2025-06-17T17:36:23.544" v="13865" actId="6549"/>
        <pc:sldMkLst>
          <pc:docMk/>
          <pc:sldMk cId="2208874450" sldId="2207"/>
        </pc:sldMkLst>
        <pc:spChg chg="mod ord">
          <ac:chgData name="Helen Hannan" userId="26ce656a-dd87-4676-94b3-e1bd49ea1002" providerId="ADAL" clId="{31E8448C-C9A9-4F1F-AEE1-B88D9217D4BA}" dt="2025-06-17T05:02:34.574" v="12552" actId="1076"/>
          <ac:spMkLst>
            <pc:docMk/>
            <pc:sldMk cId="2208874450" sldId="2207"/>
            <ac:spMk id="2" creationId="{F9192B2A-398F-5C12-6DA7-9EBC677E7BDB}"/>
          </ac:spMkLst>
        </pc:spChg>
        <pc:spChg chg="mod ord">
          <ac:chgData name="Helen Hannan" userId="26ce656a-dd87-4676-94b3-e1bd49ea1002" providerId="ADAL" clId="{31E8448C-C9A9-4F1F-AEE1-B88D9217D4BA}" dt="2025-06-17T17:36:23.544" v="13865" actId="6549"/>
          <ac:spMkLst>
            <pc:docMk/>
            <pc:sldMk cId="2208874450" sldId="2207"/>
            <ac:spMk id="4" creationId="{DAF3A528-1B7C-EB67-37E5-8E07D54FDCAC}"/>
          </ac:spMkLst>
        </pc:spChg>
        <pc:spChg chg="add mod">
          <ac:chgData name="Helen Hannan" userId="26ce656a-dd87-4676-94b3-e1bd49ea1002" providerId="ADAL" clId="{31E8448C-C9A9-4F1F-AEE1-B88D9217D4BA}" dt="2025-06-17T05:36:42.184" v="13367"/>
          <ac:spMkLst>
            <pc:docMk/>
            <pc:sldMk cId="2208874450" sldId="2207"/>
            <ac:spMk id="7" creationId="{14062A3D-5077-CA17-C7CB-69025046C41D}"/>
          </ac:spMkLst>
        </pc:spChg>
        <pc:picChg chg="add mod">
          <ac:chgData name="Helen Hannan" userId="26ce656a-dd87-4676-94b3-e1bd49ea1002" providerId="ADAL" clId="{31E8448C-C9A9-4F1F-AEE1-B88D9217D4BA}" dt="2025-06-17T05:12:14.039" v="12595" actId="1076"/>
          <ac:picMkLst>
            <pc:docMk/>
            <pc:sldMk cId="2208874450" sldId="2207"/>
            <ac:picMk id="6" creationId="{139F3B23-A336-533C-C7AB-1859802F8F83}"/>
          </ac:picMkLst>
        </pc:picChg>
        <pc:picChg chg="del">
          <ac:chgData name="Helen Hannan" userId="26ce656a-dd87-4676-94b3-e1bd49ea1002" providerId="ADAL" clId="{31E8448C-C9A9-4F1F-AEE1-B88D9217D4BA}" dt="2025-06-17T05:11:17.784" v="12593" actId="478"/>
          <ac:picMkLst>
            <pc:docMk/>
            <pc:sldMk cId="2208874450" sldId="2207"/>
            <ac:picMk id="8" creationId="{C2ECD978-FABB-1A85-E5D3-20E3A2AAA725}"/>
          </ac:picMkLst>
        </pc:picChg>
      </pc:sldChg>
      <pc:sldChg chg="addSp modSp del mod modClrScheme chgLayout">
        <pc:chgData name="Helen Hannan" userId="26ce656a-dd87-4676-94b3-e1bd49ea1002" providerId="ADAL" clId="{31E8448C-C9A9-4F1F-AEE1-B88D9217D4BA}" dt="2025-06-17T05:10:28.906" v="12592" actId="2696"/>
        <pc:sldMkLst>
          <pc:docMk/>
          <pc:sldMk cId="1434914375" sldId="2215"/>
        </pc:sldMkLst>
        <pc:spChg chg="add mod ord">
          <ac:chgData name="Helen Hannan" userId="26ce656a-dd87-4676-94b3-e1bd49ea1002" providerId="ADAL" clId="{31E8448C-C9A9-4F1F-AEE1-B88D9217D4BA}" dt="2025-06-17T05:04:26.041" v="12553" actId="700"/>
          <ac:spMkLst>
            <pc:docMk/>
            <pc:sldMk cId="1434914375" sldId="2215"/>
            <ac:spMk id="6" creationId="{CDE39F69-FEAB-B038-B585-F257EAACB532}"/>
          </ac:spMkLst>
        </pc:spChg>
        <pc:spChg chg="add mod ord">
          <ac:chgData name="Helen Hannan" userId="26ce656a-dd87-4676-94b3-e1bd49ea1002" providerId="ADAL" clId="{31E8448C-C9A9-4F1F-AEE1-B88D9217D4BA}" dt="2025-06-17T05:04:26.041" v="12553" actId="700"/>
          <ac:spMkLst>
            <pc:docMk/>
            <pc:sldMk cId="1434914375" sldId="2215"/>
            <ac:spMk id="7" creationId="{3AC920F9-B4B2-CB81-B4D6-771DF4F5D14D}"/>
          </ac:spMkLst>
        </pc:spChg>
        <pc:spChg chg="mod ord">
          <ac:chgData name="Helen Hannan" userId="26ce656a-dd87-4676-94b3-e1bd49ea1002" providerId="ADAL" clId="{31E8448C-C9A9-4F1F-AEE1-B88D9217D4BA}" dt="2025-06-17T05:04:26.044" v="12554" actId="27636"/>
          <ac:spMkLst>
            <pc:docMk/>
            <pc:sldMk cId="1434914375" sldId="2215"/>
            <ac:spMk id="10" creationId="{F86B3528-EAFF-2332-F71E-7E60397800B1}"/>
          </ac:spMkLst>
        </pc:spChg>
      </pc:sldChg>
      <pc:sldChg chg="del">
        <pc:chgData name="Helen Hannan" userId="26ce656a-dd87-4676-94b3-e1bd49ea1002" providerId="ADAL" clId="{31E8448C-C9A9-4F1F-AEE1-B88D9217D4BA}" dt="2025-06-17T01:19:02.339" v="727" actId="2696"/>
        <pc:sldMkLst>
          <pc:docMk/>
          <pc:sldMk cId="722342666" sldId="2230"/>
        </pc:sldMkLst>
      </pc:sldChg>
      <pc:sldChg chg="del">
        <pc:chgData name="Helen Hannan" userId="26ce656a-dd87-4676-94b3-e1bd49ea1002" providerId="ADAL" clId="{31E8448C-C9A9-4F1F-AEE1-B88D9217D4BA}" dt="2025-06-17T01:39:31.402" v="1181" actId="2696"/>
        <pc:sldMkLst>
          <pc:docMk/>
          <pc:sldMk cId="3899614789" sldId="2231"/>
        </pc:sldMkLst>
      </pc:sldChg>
      <pc:sldChg chg="del">
        <pc:chgData name="Helen Hannan" userId="26ce656a-dd87-4676-94b3-e1bd49ea1002" providerId="ADAL" clId="{31E8448C-C9A9-4F1F-AEE1-B88D9217D4BA}" dt="2025-06-17T01:39:36.352" v="1182" actId="2696"/>
        <pc:sldMkLst>
          <pc:docMk/>
          <pc:sldMk cId="3572918841" sldId="2232"/>
        </pc:sldMkLst>
      </pc:sldChg>
      <pc:sldChg chg="addSp modSp del mod modClrScheme chgLayout">
        <pc:chgData name="Helen Hannan" userId="26ce656a-dd87-4676-94b3-e1bd49ea1002" providerId="ADAL" clId="{31E8448C-C9A9-4F1F-AEE1-B88D9217D4BA}" dt="2025-06-17T15:52:55.568" v="13541" actId="2696"/>
        <pc:sldMkLst>
          <pc:docMk/>
          <pc:sldMk cId="937219363" sldId="2236"/>
        </pc:sldMkLst>
        <pc:spChg chg="mod ord">
          <ac:chgData name="Helen Hannan" userId="26ce656a-dd87-4676-94b3-e1bd49ea1002" providerId="ADAL" clId="{31E8448C-C9A9-4F1F-AEE1-B88D9217D4BA}" dt="2025-06-17T02:07:15.589" v="1430" actId="207"/>
          <ac:spMkLst>
            <pc:docMk/>
            <pc:sldMk cId="937219363" sldId="2236"/>
            <ac:spMk id="2" creationId="{FD14DFC8-E2AF-60F2-F544-5C218208F5CC}"/>
          </ac:spMkLst>
        </pc:spChg>
        <pc:spChg chg="mod ord">
          <ac:chgData name="Helen Hannan" userId="26ce656a-dd87-4676-94b3-e1bd49ea1002" providerId="ADAL" clId="{31E8448C-C9A9-4F1F-AEE1-B88D9217D4BA}" dt="2025-06-17T02:07:35.543" v="1432" actId="207"/>
          <ac:spMkLst>
            <pc:docMk/>
            <pc:sldMk cId="937219363" sldId="2236"/>
            <ac:spMk id="3" creationId="{4A6C318B-EA50-B566-44DF-20197C9A0CBE}"/>
          </ac:spMkLst>
        </pc:spChg>
        <pc:spChg chg="add mod">
          <ac:chgData name="Helen Hannan" userId="26ce656a-dd87-4676-94b3-e1bd49ea1002" providerId="ADAL" clId="{31E8448C-C9A9-4F1F-AEE1-B88D9217D4BA}" dt="2025-06-17T05:34:39.996" v="13351"/>
          <ac:spMkLst>
            <pc:docMk/>
            <pc:sldMk cId="937219363" sldId="2236"/>
            <ac:spMk id="7" creationId="{F5FFA43B-FE4F-224D-4D50-33CFE7642CC6}"/>
          </ac:spMkLst>
        </pc:spChg>
        <pc:picChg chg="mod">
          <ac:chgData name="Helen Hannan" userId="26ce656a-dd87-4676-94b3-e1bd49ea1002" providerId="ADAL" clId="{31E8448C-C9A9-4F1F-AEE1-B88D9217D4BA}" dt="2025-06-17T05:24:45.599" v="13337" actId="14100"/>
          <ac:picMkLst>
            <pc:docMk/>
            <pc:sldMk cId="937219363" sldId="2236"/>
            <ac:picMk id="6" creationId="{71B50CEA-6668-538D-499C-C65DD5573E1F}"/>
          </ac:picMkLst>
        </pc:picChg>
      </pc:sldChg>
      <pc:sldChg chg="del">
        <pc:chgData name="Helen Hannan" userId="26ce656a-dd87-4676-94b3-e1bd49ea1002" providerId="ADAL" clId="{31E8448C-C9A9-4F1F-AEE1-B88D9217D4BA}" dt="2025-06-17T05:02:04.289" v="12550" actId="2696"/>
        <pc:sldMkLst>
          <pc:docMk/>
          <pc:sldMk cId="4108104699" sldId="2237"/>
        </pc:sldMkLst>
      </pc:sldChg>
      <pc:sldChg chg="addSp delSp modSp mod modClrScheme chgLayout">
        <pc:chgData name="Helen Hannan" userId="26ce656a-dd87-4676-94b3-e1bd49ea1002" providerId="ADAL" clId="{31E8448C-C9A9-4F1F-AEE1-B88D9217D4BA}" dt="2025-06-17T01:59:51.847" v="1312" actId="1076"/>
        <pc:sldMkLst>
          <pc:docMk/>
          <pc:sldMk cId="3537385630" sldId="2238"/>
        </pc:sldMkLst>
        <pc:spChg chg="mod ord">
          <ac:chgData name="Helen Hannan" userId="26ce656a-dd87-4676-94b3-e1bd49ea1002" providerId="ADAL" clId="{31E8448C-C9A9-4F1F-AEE1-B88D9217D4BA}" dt="2025-06-17T01:59:51.847" v="1312" actId="1076"/>
          <ac:spMkLst>
            <pc:docMk/>
            <pc:sldMk cId="3537385630" sldId="2238"/>
            <ac:spMk id="2" creationId="{D42824FA-C651-F230-5D2C-536CCA0F98CA}"/>
          </ac:spMkLst>
        </pc:spChg>
        <pc:spChg chg="del mod ord">
          <ac:chgData name="Helen Hannan" userId="26ce656a-dd87-4676-94b3-e1bd49ea1002" providerId="ADAL" clId="{31E8448C-C9A9-4F1F-AEE1-B88D9217D4BA}" dt="2025-06-17T01:59:26.951" v="1308" actId="478"/>
          <ac:spMkLst>
            <pc:docMk/>
            <pc:sldMk cId="3537385630" sldId="2238"/>
            <ac:spMk id="3" creationId="{4B22934D-6966-C86E-3B1C-AE6C25A12FBF}"/>
          </ac:spMkLst>
        </pc:spChg>
        <pc:inkChg chg="add del">
          <ac:chgData name="Helen Hannan" userId="26ce656a-dd87-4676-94b3-e1bd49ea1002" providerId="ADAL" clId="{31E8448C-C9A9-4F1F-AEE1-B88D9217D4BA}" dt="2025-06-17T01:59:31.417" v="1310" actId="478"/>
          <ac:inkMkLst>
            <pc:docMk/>
            <pc:sldMk cId="3537385630" sldId="2238"/>
            <ac:inkMk id="4" creationId="{B57BB0E8-36B7-3F8F-2A73-74F1D6BB2D0C}"/>
          </ac:inkMkLst>
        </pc:inkChg>
        <pc:inkChg chg="add del">
          <ac:chgData name="Helen Hannan" userId="26ce656a-dd87-4676-94b3-e1bd49ea1002" providerId="ADAL" clId="{31E8448C-C9A9-4F1F-AEE1-B88D9217D4BA}" dt="2025-06-17T01:59:30.215" v="1309" actId="478"/>
          <ac:inkMkLst>
            <pc:docMk/>
            <pc:sldMk cId="3537385630" sldId="2238"/>
            <ac:inkMk id="5" creationId="{78B60947-D09D-48FB-4E27-7E5BDFB55992}"/>
          </ac:inkMkLst>
        </pc:inkChg>
        <pc:inkChg chg="add del">
          <ac:chgData name="Helen Hannan" userId="26ce656a-dd87-4676-94b3-e1bd49ea1002" providerId="ADAL" clId="{31E8448C-C9A9-4F1F-AEE1-B88D9217D4BA}" dt="2025-06-17T01:59:32.593" v="1311" actId="478"/>
          <ac:inkMkLst>
            <pc:docMk/>
            <pc:sldMk cId="3537385630" sldId="2238"/>
            <ac:inkMk id="6" creationId="{A29A9DC6-2972-67E0-6B33-AF135E686A99}"/>
          </ac:inkMkLst>
        </pc:inkChg>
      </pc:sldChg>
      <pc:sldChg chg="del">
        <pc:chgData name="Helen Hannan" userId="26ce656a-dd87-4676-94b3-e1bd49ea1002" providerId="ADAL" clId="{31E8448C-C9A9-4F1F-AEE1-B88D9217D4BA}" dt="2025-06-17T02:14:41.555" v="1480" actId="2696"/>
        <pc:sldMkLst>
          <pc:docMk/>
          <pc:sldMk cId="3020690030" sldId="2239"/>
        </pc:sldMkLst>
      </pc:sldChg>
      <pc:sldChg chg="del">
        <pc:chgData name="Helen Hannan" userId="26ce656a-dd87-4676-94b3-e1bd49ea1002" providerId="ADAL" clId="{31E8448C-C9A9-4F1F-AEE1-B88D9217D4BA}" dt="2025-06-17T02:03:29.347" v="1388" actId="2696"/>
        <pc:sldMkLst>
          <pc:docMk/>
          <pc:sldMk cId="1915322862" sldId="2240"/>
        </pc:sldMkLst>
      </pc:sldChg>
      <pc:sldChg chg="del">
        <pc:chgData name="Helen Hannan" userId="26ce656a-dd87-4676-94b3-e1bd49ea1002" providerId="ADAL" clId="{31E8448C-C9A9-4F1F-AEE1-B88D9217D4BA}" dt="2025-06-17T02:05:28.012" v="1419" actId="2696"/>
        <pc:sldMkLst>
          <pc:docMk/>
          <pc:sldMk cId="1799801429" sldId="2241"/>
        </pc:sldMkLst>
      </pc:sldChg>
      <pc:sldChg chg="del">
        <pc:chgData name="Helen Hannan" userId="26ce656a-dd87-4676-94b3-e1bd49ea1002" providerId="ADAL" clId="{31E8448C-C9A9-4F1F-AEE1-B88D9217D4BA}" dt="2025-06-17T02:30:29.769" v="2085" actId="2696"/>
        <pc:sldMkLst>
          <pc:docMk/>
          <pc:sldMk cId="678518863" sldId="2360"/>
        </pc:sldMkLst>
      </pc:sldChg>
      <pc:sldChg chg="del">
        <pc:chgData name="Helen Hannan" userId="26ce656a-dd87-4676-94b3-e1bd49ea1002" providerId="ADAL" clId="{31E8448C-C9A9-4F1F-AEE1-B88D9217D4BA}" dt="2025-06-17T02:49:58.354" v="3206" actId="2696"/>
        <pc:sldMkLst>
          <pc:docMk/>
          <pc:sldMk cId="2963346521" sldId="2361"/>
        </pc:sldMkLst>
      </pc:sldChg>
      <pc:sldChg chg="del">
        <pc:chgData name="Helen Hannan" userId="26ce656a-dd87-4676-94b3-e1bd49ea1002" providerId="ADAL" clId="{31E8448C-C9A9-4F1F-AEE1-B88D9217D4BA}" dt="2025-06-17T02:58:02.652" v="4209" actId="2696"/>
        <pc:sldMkLst>
          <pc:docMk/>
          <pc:sldMk cId="3728780605" sldId="2362"/>
        </pc:sldMkLst>
      </pc:sldChg>
      <pc:sldChg chg="del">
        <pc:chgData name="Helen Hannan" userId="26ce656a-dd87-4676-94b3-e1bd49ea1002" providerId="ADAL" clId="{31E8448C-C9A9-4F1F-AEE1-B88D9217D4BA}" dt="2025-06-17T03:50:34.584" v="7776" actId="2696"/>
        <pc:sldMkLst>
          <pc:docMk/>
          <pc:sldMk cId="725022825" sldId="2363"/>
        </pc:sldMkLst>
      </pc:sldChg>
      <pc:sldChg chg="del">
        <pc:chgData name="Helen Hannan" userId="26ce656a-dd87-4676-94b3-e1bd49ea1002" providerId="ADAL" clId="{31E8448C-C9A9-4F1F-AEE1-B88D9217D4BA}" dt="2025-06-17T03:50:42.493" v="7777" actId="2696"/>
        <pc:sldMkLst>
          <pc:docMk/>
          <pc:sldMk cId="401903403" sldId="2364"/>
        </pc:sldMkLst>
      </pc:sldChg>
      <pc:sldChg chg="del">
        <pc:chgData name="Helen Hannan" userId="26ce656a-dd87-4676-94b3-e1bd49ea1002" providerId="ADAL" clId="{31E8448C-C9A9-4F1F-AEE1-B88D9217D4BA}" dt="2025-06-17T04:07:45.604" v="9903" actId="2696"/>
        <pc:sldMkLst>
          <pc:docMk/>
          <pc:sldMk cId="856112745" sldId="2365"/>
        </pc:sldMkLst>
      </pc:sldChg>
      <pc:sldChg chg="del">
        <pc:chgData name="Helen Hannan" userId="26ce656a-dd87-4676-94b3-e1bd49ea1002" providerId="ADAL" clId="{31E8448C-C9A9-4F1F-AEE1-B88D9217D4BA}" dt="2025-06-17T04:00:36.520" v="9087" actId="2696"/>
        <pc:sldMkLst>
          <pc:docMk/>
          <pc:sldMk cId="3441168357" sldId="2366"/>
        </pc:sldMkLst>
      </pc:sldChg>
      <pc:sldChg chg="del">
        <pc:chgData name="Helen Hannan" userId="26ce656a-dd87-4676-94b3-e1bd49ea1002" providerId="ADAL" clId="{31E8448C-C9A9-4F1F-AEE1-B88D9217D4BA}" dt="2025-06-17T04:40:46" v="12049" actId="2696"/>
        <pc:sldMkLst>
          <pc:docMk/>
          <pc:sldMk cId="515493719" sldId="2367"/>
        </pc:sldMkLst>
      </pc:sldChg>
      <pc:sldChg chg="del">
        <pc:chgData name="Helen Hannan" userId="26ce656a-dd87-4676-94b3-e1bd49ea1002" providerId="ADAL" clId="{31E8448C-C9A9-4F1F-AEE1-B88D9217D4BA}" dt="2025-06-17T04:38:52.060" v="12048" actId="2696"/>
        <pc:sldMkLst>
          <pc:docMk/>
          <pc:sldMk cId="3753975557" sldId="2368"/>
        </pc:sldMkLst>
      </pc:sldChg>
      <pc:sldChg chg="del">
        <pc:chgData name="Helen Hannan" userId="26ce656a-dd87-4676-94b3-e1bd49ea1002" providerId="ADAL" clId="{31E8448C-C9A9-4F1F-AEE1-B88D9217D4BA}" dt="2025-06-17T04:06:54.740" v="9902" actId="2696"/>
        <pc:sldMkLst>
          <pc:docMk/>
          <pc:sldMk cId="3465623839" sldId="2369"/>
        </pc:sldMkLst>
      </pc:sldChg>
      <pc:sldChg chg="delSp modSp modTransition">
        <pc:chgData name="Helen Hannan" userId="26ce656a-dd87-4676-94b3-e1bd49ea1002" providerId="ADAL" clId="{31E8448C-C9A9-4F1F-AEE1-B88D9217D4BA}" dt="2025-06-17T18:09:38.234" v="13903"/>
        <pc:sldMkLst>
          <pc:docMk/>
          <pc:sldMk cId="4221255369" sldId="2370"/>
        </pc:sldMkLst>
        <pc:spChg chg="del mod">
          <ac:chgData name="Helen Hannan" userId="26ce656a-dd87-4676-94b3-e1bd49ea1002" providerId="ADAL" clId="{31E8448C-C9A9-4F1F-AEE1-B88D9217D4BA}" dt="2025-06-17T18:09:38.234" v="13903"/>
          <ac:spMkLst>
            <pc:docMk/>
            <pc:sldMk cId="4221255369" sldId="2370"/>
            <ac:spMk id="9" creationId="{55DAFBAE-3CC3-0160-C35E-E55CA788DB90}"/>
          </ac:spMkLst>
        </pc:spChg>
        <pc:spChg chg="mod">
          <ac:chgData name="Helen Hannan" userId="26ce656a-dd87-4676-94b3-e1bd49ea1002" providerId="ADAL" clId="{31E8448C-C9A9-4F1F-AEE1-B88D9217D4BA}" dt="2025-06-17T18:09:38.234" v="13903"/>
          <ac:spMkLst>
            <pc:docMk/>
            <pc:sldMk cId="4221255369" sldId="2370"/>
            <ac:spMk id="10" creationId="{941745DF-BCE3-AAF9-E43D-E233E332BF02}"/>
          </ac:spMkLst>
        </pc:spChg>
      </pc:sldChg>
      <pc:sldChg chg="delSp modSp modTransition">
        <pc:chgData name="Helen Hannan" userId="26ce656a-dd87-4676-94b3-e1bd49ea1002" providerId="ADAL" clId="{31E8448C-C9A9-4F1F-AEE1-B88D9217D4BA}" dt="2025-06-17T18:09:38.234" v="13903"/>
        <pc:sldMkLst>
          <pc:docMk/>
          <pc:sldMk cId="1511413399" sldId="2371"/>
        </pc:sldMkLst>
        <pc:spChg chg="del mod">
          <ac:chgData name="Helen Hannan" userId="26ce656a-dd87-4676-94b3-e1bd49ea1002" providerId="ADAL" clId="{31E8448C-C9A9-4F1F-AEE1-B88D9217D4BA}" dt="2025-06-17T18:09:38.234" v="13903"/>
          <ac:spMkLst>
            <pc:docMk/>
            <pc:sldMk cId="1511413399" sldId="2371"/>
            <ac:spMk id="5" creationId="{379E2BEA-3D85-F898-C61D-BD901B308BA4}"/>
          </ac:spMkLst>
        </pc:spChg>
        <pc:spChg chg="mod">
          <ac:chgData name="Helen Hannan" userId="26ce656a-dd87-4676-94b3-e1bd49ea1002" providerId="ADAL" clId="{31E8448C-C9A9-4F1F-AEE1-B88D9217D4BA}" dt="2025-06-17T18:09:38.234" v="13903"/>
          <ac:spMkLst>
            <pc:docMk/>
            <pc:sldMk cId="1511413399" sldId="2371"/>
            <ac:spMk id="6" creationId="{69579A13-6494-811E-FB37-D36F3B558974}"/>
          </ac:spMkLst>
        </pc:spChg>
      </pc:sldChg>
      <pc:sldChg chg="delSp modSp modTransition">
        <pc:chgData name="Helen Hannan" userId="26ce656a-dd87-4676-94b3-e1bd49ea1002" providerId="ADAL" clId="{31E8448C-C9A9-4F1F-AEE1-B88D9217D4BA}" dt="2025-06-17T18:09:38.234" v="13903"/>
        <pc:sldMkLst>
          <pc:docMk/>
          <pc:sldMk cId="453866515" sldId="2372"/>
        </pc:sldMkLst>
        <pc:spChg chg="del mod">
          <ac:chgData name="Helen Hannan" userId="26ce656a-dd87-4676-94b3-e1bd49ea1002" providerId="ADAL" clId="{31E8448C-C9A9-4F1F-AEE1-B88D9217D4BA}" dt="2025-06-17T18:09:38.234" v="13903"/>
          <ac:spMkLst>
            <pc:docMk/>
            <pc:sldMk cId="453866515" sldId="2372"/>
            <ac:spMk id="5" creationId="{F1A5CADE-57DA-3665-2BC7-614C8E73A2B2}"/>
          </ac:spMkLst>
        </pc:spChg>
        <pc:spChg chg="mod">
          <ac:chgData name="Helen Hannan" userId="26ce656a-dd87-4676-94b3-e1bd49ea1002" providerId="ADAL" clId="{31E8448C-C9A9-4F1F-AEE1-B88D9217D4BA}" dt="2025-06-17T18:09:38.234" v="13903"/>
          <ac:spMkLst>
            <pc:docMk/>
            <pc:sldMk cId="453866515" sldId="2372"/>
            <ac:spMk id="6" creationId="{023EA5DA-2F20-5C83-7BE7-582BFC6B16E9}"/>
          </ac:spMkLst>
        </pc:spChg>
      </pc:sldChg>
      <pc:sldChg chg="addSp modSp del">
        <pc:chgData name="Helen Hannan" userId="26ce656a-dd87-4676-94b3-e1bd49ea1002" providerId="ADAL" clId="{31E8448C-C9A9-4F1F-AEE1-B88D9217D4BA}" dt="2025-06-17T16:21:29.576" v="13759" actId="2696"/>
        <pc:sldMkLst>
          <pc:docMk/>
          <pc:sldMk cId="3596180422" sldId="2373"/>
        </pc:sldMkLst>
        <pc:spChg chg="add mod">
          <ac:chgData name="Helen Hannan" userId="26ce656a-dd87-4676-94b3-e1bd49ea1002" providerId="ADAL" clId="{31E8448C-C9A9-4F1F-AEE1-B88D9217D4BA}" dt="2025-06-17T05:33:22.609" v="13342"/>
          <ac:spMkLst>
            <pc:docMk/>
            <pc:sldMk cId="3596180422" sldId="2373"/>
            <ac:spMk id="21" creationId="{73FF2504-929C-D4FD-80DC-1FC9801F37DE}"/>
          </ac:spMkLst>
        </pc:spChg>
      </pc:sldChg>
      <pc:sldChg chg="addSp delSp modSp add del mod modClrScheme chgLayout">
        <pc:chgData name="Helen Hannan" userId="26ce656a-dd87-4676-94b3-e1bd49ea1002" providerId="ADAL" clId="{31E8448C-C9A9-4F1F-AEE1-B88D9217D4BA}" dt="2025-06-17T04:27:25.208" v="10031" actId="2696"/>
        <pc:sldMkLst>
          <pc:docMk/>
          <pc:sldMk cId="2082657253" sldId="2141412155"/>
        </pc:sldMkLst>
        <pc:spChg chg="del mod ord">
          <ac:chgData name="Helen Hannan" userId="26ce656a-dd87-4676-94b3-e1bd49ea1002" providerId="ADAL" clId="{31E8448C-C9A9-4F1F-AEE1-B88D9217D4BA}" dt="2025-06-17T04:10:56.964" v="9929" actId="700"/>
          <ac:spMkLst>
            <pc:docMk/>
            <pc:sldMk cId="2082657253" sldId="2141412155"/>
            <ac:spMk id="2" creationId="{B6EC6D46-804A-A4A3-6F9F-395340B4A395}"/>
          </ac:spMkLst>
        </pc:spChg>
        <pc:spChg chg="del mod ord">
          <ac:chgData name="Helen Hannan" userId="26ce656a-dd87-4676-94b3-e1bd49ea1002" providerId="ADAL" clId="{31E8448C-C9A9-4F1F-AEE1-B88D9217D4BA}" dt="2025-06-17T04:10:56.964" v="9929" actId="700"/>
          <ac:spMkLst>
            <pc:docMk/>
            <pc:sldMk cId="2082657253" sldId="2141412155"/>
            <ac:spMk id="3" creationId="{F85C19B0-B642-F779-B4D9-54C54EF8DE89}"/>
          </ac:spMkLst>
        </pc:spChg>
        <pc:spChg chg="del mod ord">
          <ac:chgData name="Helen Hannan" userId="26ce656a-dd87-4676-94b3-e1bd49ea1002" providerId="ADAL" clId="{31E8448C-C9A9-4F1F-AEE1-B88D9217D4BA}" dt="2025-06-17T04:10:56.964" v="9929" actId="700"/>
          <ac:spMkLst>
            <pc:docMk/>
            <pc:sldMk cId="2082657253" sldId="2141412155"/>
            <ac:spMk id="4" creationId="{B0DCB1CF-5D49-DC83-F10C-7915C8BD9CD3}"/>
          </ac:spMkLst>
        </pc:spChg>
        <pc:spChg chg="del mod ord">
          <ac:chgData name="Helen Hannan" userId="26ce656a-dd87-4676-94b3-e1bd49ea1002" providerId="ADAL" clId="{31E8448C-C9A9-4F1F-AEE1-B88D9217D4BA}" dt="2025-06-17T04:10:56.964" v="9929" actId="700"/>
          <ac:spMkLst>
            <pc:docMk/>
            <pc:sldMk cId="2082657253" sldId="2141412155"/>
            <ac:spMk id="6" creationId="{E6B62767-5CBD-B366-BFE2-07E85C775635}"/>
          </ac:spMkLst>
        </pc:spChg>
        <pc:spChg chg="del mod ord">
          <ac:chgData name="Helen Hannan" userId="26ce656a-dd87-4676-94b3-e1bd49ea1002" providerId="ADAL" clId="{31E8448C-C9A9-4F1F-AEE1-B88D9217D4BA}" dt="2025-06-17T04:10:56.964" v="9929" actId="700"/>
          <ac:spMkLst>
            <pc:docMk/>
            <pc:sldMk cId="2082657253" sldId="2141412155"/>
            <ac:spMk id="7" creationId="{0E7854D3-E9BE-0C27-8A6C-189B79D5E9F5}"/>
          </ac:spMkLst>
        </pc:spChg>
        <pc:spChg chg="mod ord">
          <ac:chgData name="Helen Hannan" userId="26ce656a-dd87-4676-94b3-e1bd49ea1002" providerId="ADAL" clId="{31E8448C-C9A9-4F1F-AEE1-B88D9217D4BA}" dt="2025-06-17T04:10:56.964" v="9929" actId="700"/>
          <ac:spMkLst>
            <pc:docMk/>
            <pc:sldMk cId="2082657253" sldId="2141412155"/>
            <ac:spMk id="8" creationId="{E54FDBF9-2DF9-76FF-DA1B-0B4D971CD9C0}"/>
          </ac:spMkLst>
        </pc:spChg>
        <pc:spChg chg="add del mod ord">
          <ac:chgData name="Helen Hannan" userId="26ce656a-dd87-4676-94b3-e1bd49ea1002" providerId="ADAL" clId="{31E8448C-C9A9-4F1F-AEE1-B88D9217D4BA}" dt="2025-06-17T04:11:05.558" v="9931" actId="1957"/>
          <ac:spMkLst>
            <pc:docMk/>
            <pc:sldMk cId="2082657253" sldId="2141412155"/>
            <ac:spMk id="9" creationId="{2BF9D0B5-6B08-AF34-394A-89E7AC09EDCD}"/>
          </ac:spMkLst>
        </pc:spChg>
        <pc:spChg chg="add mod ord">
          <ac:chgData name="Helen Hannan" userId="26ce656a-dd87-4676-94b3-e1bd49ea1002" providerId="ADAL" clId="{31E8448C-C9A9-4F1F-AEE1-B88D9217D4BA}" dt="2025-06-17T04:19:50.791" v="9982" actId="1076"/>
          <ac:spMkLst>
            <pc:docMk/>
            <pc:sldMk cId="2082657253" sldId="2141412155"/>
            <ac:spMk id="10" creationId="{CE7BAFE7-6DC9-0A27-574E-58383CD57DAE}"/>
          </ac:spMkLst>
        </pc:spChg>
        <pc:spChg chg="mod">
          <ac:chgData name="Helen Hannan" userId="26ce656a-dd87-4676-94b3-e1bd49ea1002" providerId="ADAL" clId="{31E8448C-C9A9-4F1F-AEE1-B88D9217D4BA}" dt="2025-06-17T04:20:28.544" v="9986" actId="14100"/>
          <ac:spMkLst>
            <pc:docMk/>
            <pc:sldMk cId="2082657253" sldId="2141412155"/>
            <ac:spMk id="11" creationId="{E890365B-AEB1-20DD-148B-3FCB535D6DAA}"/>
          </ac:spMkLst>
        </pc:spChg>
        <pc:spChg chg="add mod ord">
          <ac:chgData name="Helen Hannan" userId="26ce656a-dd87-4676-94b3-e1bd49ea1002" providerId="ADAL" clId="{31E8448C-C9A9-4F1F-AEE1-B88D9217D4BA}" dt="2025-06-17T04:19:50.791" v="9982" actId="1076"/>
          <ac:spMkLst>
            <pc:docMk/>
            <pc:sldMk cId="2082657253" sldId="2141412155"/>
            <ac:spMk id="12" creationId="{DB2AB37A-AA05-F98E-B700-CCD674FC2792}"/>
          </ac:spMkLst>
        </pc:spChg>
        <pc:spChg chg="mod">
          <ac:chgData name="Helen Hannan" userId="26ce656a-dd87-4676-94b3-e1bd49ea1002" providerId="ADAL" clId="{31E8448C-C9A9-4F1F-AEE1-B88D9217D4BA}" dt="2025-06-17T04:20:35.583" v="9987" actId="1076"/>
          <ac:spMkLst>
            <pc:docMk/>
            <pc:sldMk cId="2082657253" sldId="2141412155"/>
            <ac:spMk id="13" creationId="{0DEDF5D1-0963-6722-0F44-DE39E244D347}"/>
          </ac:spMkLst>
        </pc:spChg>
        <pc:spChg chg="del">
          <ac:chgData name="Helen Hannan" userId="26ce656a-dd87-4676-94b3-e1bd49ea1002" providerId="ADAL" clId="{31E8448C-C9A9-4F1F-AEE1-B88D9217D4BA}" dt="2025-06-17T04:13:04.153" v="9940" actId="478"/>
          <ac:spMkLst>
            <pc:docMk/>
            <pc:sldMk cId="2082657253" sldId="2141412155"/>
            <ac:spMk id="14" creationId="{CCD16C1F-DD18-1297-A8B7-290403807B0C}"/>
          </ac:spMkLst>
        </pc:spChg>
        <pc:spChg chg="add mod ord">
          <ac:chgData name="Helen Hannan" userId="26ce656a-dd87-4676-94b3-e1bd49ea1002" providerId="ADAL" clId="{31E8448C-C9A9-4F1F-AEE1-B88D9217D4BA}" dt="2025-06-17T04:20:42.035" v="9988" actId="1076"/>
          <ac:spMkLst>
            <pc:docMk/>
            <pc:sldMk cId="2082657253" sldId="2141412155"/>
            <ac:spMk id="15" creationId="{4AE11B89-7353-8B5F-68EF-2FBF4865B39C}"/>
          </ac:spMkLst>
        </pc:spChg>
        <pc:spChg chg="add del mod">
          <ac:chgData name="Helen Hannan" userId="26ce656a-dd87-4676-94b3-e1bd49ea1002" providerId="ADAL" clId="{31E8448C-C9A9-4F1F-AEE1-B88D9217D4BA}" dt="2025-06-17T04:11:27.353" v="9933" actId="478"/>
          <ac:spMkLst>
            <pc:docMk/>
            <pc:sldMk cId="2082657253" sldId="2141412155"/>
            <ac:spMk id="20" creationId="{8AE2D926-6B00-4388-8A7C-349902EA9496}"/>
          </ac:spMkLst>
        </pc:spChg>
        <pc:graphicFrameChg chg="add del mod">
          <ac:chgData name="Helen Hannan" userId="26ce656a-dd87-4676-94b3-e1bd49ea1002" providerId="ADAL" clId="{31E8448C-C9A9-4F1F-AEE1-B88D9217D4BA}" dt="2025-06-17T04:11:08.957" v="9932" actId="478"/>
          <ac:graphicFrameMkLst>
            <pc:docMk/>
            <pc:sldMk cId="2082657253" sldId="2141412155"/>
            <ac:graphicFrameMk id="18" creationId="{A32CC5C2-31EB-3EAD-9EF0-2EB5D9B175B6}"/>
          </ac:graphicFrameMkLst>
        </pc:graphicFrameChg>
      </pc:sldChg>
      <pc:sldChg chg="addSp modSp add mod">
        <pc:chgData name="Helen Hannan" userId="26ce656a-dd87-4676-94b3-e1bd49ea1002" providerId="ADAL" clId="{31E8448C-C9A9-4F1F-AEE1-B88D9217D4BA}" dt="2025-06-17T05:33:51.657" v="13344"/>
        <pc:sldMkLst>
          <pc:docMk/>
          <pc:sldMk cId="355876300" sldId="2141412156"/>
        </pc:sldMkLst>
        <pc:spChg chg="mod">
          <ac:chgData name="Helen Hannan" userId="26ce656a-dd87-4676-94b3-e1bd49ea1002" providerId="ADAL" clId="{31E8448C-C9A9-4F1F-AEE1-B88D9217D4BA}" dt="2025-06-17T01:16:59.656" v="713" actId="139"/>
          <ac:spMkLst>
            <pc:docMk/>
            <pc:sldMk cId="355876300" sldId="2141412156"/>
            <ac:spMk id="2" creationId="{925DEDED-A2BD-6992-24B7-3731E9E91EC0}"/>
          </ac:spMkLst>
        </pc:spChg>
        <pc:spChg chg="mod">
          <ac:chgData name="Helen Hannan" userId="26ce656a-dd87-4676-94b3-e1bd49ea1002" providerId="ADAL" clId="{31E8448C-C9A9-4F1F-AEE1-B88D9217D4BA}" dt="2025-06-17T01:15:27.552" v="676" actId="404"/>
          <ac:spMkLst>
            <pc:docMk/>
            <pc:sldMk cId="355876300" sldId="2141412156"/>
            <ac:spMk id="3" creationId="{BA012082-7DA6-BB16-488E-70DF40520A51}"/>
          </ac:spMkLst>
        </pc:spChg>
        <pc:spChg chg="mod">
          <ac:chgData name="Helen Hannan" userId="26ce656a-dd87-4676-94b3-e1bd49ea1002" providerId="ADAL" clId="{31E8448C-C9A9-4F1F-AEE1-B88D9217D4BA}" dt="2025-06-17T01:18:43.488" v="726" actId="20577"/>
          <ac:spMkLst>
            <pc:docMk/>
            <pc:sldMk cId="355876300" sldId="2141412156"/>
            <ac:spMk id="4" creationId="{2B9A6835-4795-8688-7716-82968334DE18}"/>
          </ac:spMkLst>
        </pc:spChg>
        <pc:spChg chg="mod">
          <ac:chgData name="Helen Hannan" userId="26ce656a-dd87-4676-94b3-e1bd49ea1002" providerId="ADAL" clId="{31E8448C-C9A9-4F1F-AEE1-B88D9217D4BA}" dt="2025-06-17T01:18:08.604" v="722" actId="20577"/>
          <ac:spMkLst>
            <pc:docMk/>
            <pc:sldMk cId="355876300" sldId="2141412156"/>
            <ac:spMk id="5" creationId="{CF06B8E0-3CD1-1707-B377-217E017C2C0E}"/>
          </ac:spMkLst>
        </pc:spChg>
        <pc:spChg chg="add mod">
          <ac:chgData name="Helen Hannan" userId="26ce656a-dd87-4676-94b3-e1bd49ea1002" providerId="ADAL" clId="{31E8448C-C9A9-4F1F-AEE1-B88D9217D4BA}" dt="2025-06-17T01:12:06.358" v="658" actId="255"/>
          <ac:spMkLst>
            <pc:docMk/>
            <pc:sldMk cId="355876300" sldId="2141412156"/>
            <ac:spMk id="7" creationId="{25BA2BA5-5DFF-FE4A-843E-F5E5ADF2E37D}"/>
          </ac:spMkLst>
        </pc:spChg>
        <pc:spChg chg="add mod">
          <ac:chgData name="Helen Hannan" userId="26ce656a-dd87-4676-94b3-e1bd49ea1002" providerId="ADAL" clId="{31E8448C-C9A9-4F1F-AEE1-B88D9217D4BA}" dt="2025-06-17T05:33:51.657" v="13344"/>
          <ac:spMkLst>
            <pc:docMk/>
            <pc:sldMk cId="355876300" sldId="2141412156"/>
            <ac:spMk id="9" creationId="{53C5CBB9-C970-E7F1-A856-A30ED3D1BEAD}"/>
          </ac:spMkLst>
        </pc:spChg>
      </pc:sldChg>
      <pc:sldChg chg="addSp delSp modSp add mod">
        <pc:chgData name="Helen Hannan" userId="26ce656a-dd87-4676-94b3-e1bd49ea1002" providerId="ADAL" clId="{31E8448C-C9A9-4F1F-AEE1-B88D9217D4BA}" dt="2025-06-17T05:34:20.867" v="13348"/>
        <pc:sldMkLst>
          <pc:docMk/>
          <pc:sldMk cId="401985301" sldId="2141412158"/>
        </pc:sldMkLst>
        <pc:spChg chg="del">
          <ac:chgData name="Helen Hannan" userId="26ce656a-dd87-4676-94b3-e1bd49ea1002" providerId="ADAL" clId="{31E8448C-C9A9-4F1F-AEE1-B88D9217D4BA}" dt="2025-06-17T01:45:03.772" v="1227" actId="478"/>
          <ac:spMkLst>
            <pc:docMk/>
            <pc:sldMk cId="401985301" sldId="2141412158"/>
            <ac:spMk id="2" creationId="{128C94A3-3F9C-130A-6FDB-11AC827DDE9B}"/>
          </ac:spMkLst>
        </pc:spChg>
        <pc:spChg chg="del">
          <ac:chgData name="Helen Hannan" userId="26ce656a-dd87-4676-94b3-e1bd49ea1002" providerId="ADAL" clId="{31E8448C-C9A9-4F1F-AEE1-B88D9217D4BA}" dt="2025-06-17T01:44:59.510" v="1226" actId="478"/>
          <ac:spMkLst>
            <pc:docMk/>
            <pc:sldMk cId="401985301" sldId="2141412158"/>
            <ac:spMk id="4" creationId="{6ECED61D-FA11-0AB2-01AC-085902E58D3C}"/>
          </ac:spMkLst>
        </pc:spChg>
        <pc:spChg chg="del">
          <ac:chgData name="Helen Hannan" userId="26ce656a-dd87-4676-94b3-e1bd49ea1002" providerId="ADAL" clId="{31E8448C-C9A9-4F1F-AEE1-B88D9217D4BA}" dt="2025-06-17T01:45:06.917" v="1228" actId="478"/>
          <ac:spMkLst>
            <pc:docMk/>
            <pc:sldMk cId="401985301" sldId="2141412158"/>
            <ac:spMk id="5" creationId="{C28CCDA0-72E3-0988-C609-A976E7E37F42}"/>
          </ac:spMkLst>
        </pc:spChg>
        <pc:spChg chg="mod">
          <ac:chgData name="Helen Hannan" userId="26ce656a-dd87-4676-94b3-e1bd49ea1002" providerId="ADAL" clId="{31E8448C-C9A9-4F1F-AEE1-B88D9217D4BA}" dt="2025-06-17T01:44:11.046" v="1220" actId="20577"/>
          <ac:spMkLst>
            <pc:docMk/>
            <pc:sldMk cId="401985301" sldId="2141412158"/>
            <ac:spMk id="6" creationId="{9FEFE64C-367B-AC7E-27E5-5E78D2F12F36}"/>
          </ac:spMkLst>
        </pc:spChg>
        <pc:spChg chg="del">
          <ac:chgData name="Helen Hannan" userId="26ce656a-dd87-4676-94b3-e1bd49ea1002" providerId="ADAL" clId="{31E8448C-C9A9-4F1F-AEE1-B88D9217D4BA}" dt="2025-06-17T01:44:24.908" v="1221" actId="478"/>
          <ac:spMkLst>
            <pc:docMk/>
            <pc:sldMk cId="401985301" sldId="2141412158"/>
            <ac:spMk id="7" creationId="{DC881CA2-6B37-775F-15AD-3BA4B271EB41}"/>
          </ac:spMkLst>
        </pc:spChg>
        <pc:spChg chg="del">
          <ac:chgData name="Helen Hannan" userId="26ce656a-dd87-4676-94b3-e1bd49ea1002" providerId="ADAL" clId="{31E8448C-C9A9-4F1F-AEE1-B88D9217D4BA}" dt="2025-06-17T01:44:32.311" v="1223" actId="478"/>
          <ac:spMkLst>
            <pc:docMk/>
            <pc:sldMk cId="401985301" sldId="2141412158"/>
            <ac:spMk id="8" creationId="{07BCD5CB-0D51-B502-F9E2-AEBC294735C4}"/>
          </ac:spMkLst>
        </pc:spChg>
        <pc:spChg chg="del">
          <ac:chgData name="Helen Hannan" userId="26ce656a-dd87-4676-94b3-e1bd49ea1002" providerId="ADAL" clId="{31E8448C-C9A9-4F1F-AEE1-B88D9217D4BA}" dt="2025-06-17T01:44:28.387" v="1222" actId="478"/>
          <ac:spMkLst>
            <pc:docMk/>
            <pc:sldMk cId="401985301" sldId="2141412158"/>
            <ac:spMk id="9" creationId="{D86EAF79-2D3F-33DB-7315-42E32AB3A8B9}"/>
          </ac:spMkLst>
        </pc:spChg>
        <pc:spChg chg="del">
          <ac:chgData name="Helen Hannan" userId="26ce656a-dd87-4676-94b3-e1bd49ea1002" providerId="ADAL" clId="{31E8448C-C9A9-4F1F-AEE1-B88D9217D4BA}" dt="2025-06-17T01:44:35.736" v="1224" actId="478"/>
          <ac:spMkLst>
            <pc:docMk/>
            <pc:sldMk cId="401985301" sldId="2141412158"/>
            <ac:spMk id="10" creationId="{0F8D1503-3880-4F4D-310B-C6A5B972DE63}"/>
          </ac:spMkLst>
        </pc:spChg>
        <pc:spChg chg="add del">
          <ac:chgData name="Helen Hannan" userId="26ce656a-dd87-4676-94b3-e1bd49ea1002" providerId="ADAL" clId="{31E8448C-C9A9-4F1F-AEE1-B88D9217D4BA}" dt="2025-06-17T01:51:27.705" v="1276" actId="11529"/>
          <ac:spMkLst>
            <pc:docMk/>
            <pc:sldMk cId="401985301" sldId="2141412158"/>
            <ac:spMk id="31" creationId="{9CC1008E-2D85-B5B6-B5CB-9A4B8A179607}"/>
          </ac:spMkLst>
        </pc:spChg>
        <pc:spChg chg="add del">
          <ac:chgData name="Helen Hannan" userId="26ce656a-dd87-4676-94b3-e1bd49ea1002" providerId="ADAL" clId="{31E8448C-C9A9-4F1F-AEE1-B88D9217D4BA}" dt="2025-06-17T01:51:43.194" v="1278" actId="11529"/>
          <ac:spMkLst>
            <pc:docMk/>
            <pc:sldMk cId="401985301" sldId="2141412158"/>
            <ac:spMk id="32" creationId="{D70229C9-AA27-12AF-28C1-5A0EF4433256}"/>
          </ac:spMkLst>
        </pc:spChg>
        <pc:spChg chg="add mod">
          <ac:chgData name="Helen Hannan" userId="26ce656a-dd87-4676-94b3-e1bd49ea1002" providerId="ADAL" clId="{31E8448C-C9A9-4F1F-AEE1-B88D9217D4BA}" dt="2025-06-17T01:53:00.298" v="1285" actId="1582"/>
          <ac:spMkLst>
            <pc:docMk/>
            <pc:sldMk cId="401985301" sldId="2141412158"/>
            <ac:spMk id="33" creationId="{32B464DC-7DDE-B70E-0FEC-2794E23533DC}"/>
          </ac:spMkLst>
        </pc:spChg>
        <pc:spChg chg="add mod">
          <ac:chgData name="Helen Hannan" userId="26ce656a-dd87-4676-94b3-e1bd49ea1002" providerId="ADAL" clId="{31E8448C-C9A9-4F1F-AEE1-B88D9217D4BA}" dt="2025-06-17T05:34:20.867" v="13348"/>
          <ac:spMkLst>
            <pc:docMk/>
            <pc:sldMk cId="401985301" sldId="2141412158"/>
            <ac:spMk id="44" creationId="{B3692E63-F849-365F-3E60-2CFE99BA9866}"/>
          </ac:spMkLst>
        </pc:spChg>
        <pc:picChg chg="add mod">
          <ac:chgData name="Helen Hannan" userId="26ce656a-dd87-4676-94b3-e1bd49ea1002" providerId="ADAL" clId="{31E8448C-C9A9-4F1F-AEE1-B88D9217D4BA}" dt="2025-06-17T01:52:10.425" v="1280" actId="1076"/>
          <ac:picMkLst>
            <pc:docMk/>
            <pc:sldMk cId="401985301" sldId="2141412158"/>
            <ac:picMk id="11" creationId="{6991D1B1-CADA-6A5E-9C1F-69D3F4604D45}"/>
          </ac:picMkLst>
        </pc:picChg>
        <pc:inkChg chg="add del">
          <ac:chgData name="Helen Hannan" userId="26ce656a-dd87-4676-94b3-e1bd49ea1002" providerId="ADAL" clId="{31E8448C-C9A9-4F1F-AEE1-B88D9217D4BA}" dt="2025-06-17T01:45:46.850" v="1233" actId="9405"/>
          <ac:inkMkLst>
            <pc:docMk/>
            <pc:sldMk cId="401985301" sldId="2141412158"/>
            <ac:inkMk id="12" creationId="{306EB337-482D-52E3-9607-0F33EEF7B191}"/>
          </ac:inkMkLst>
        </pc:inkChg>
        <pc:inkChg chg="add">
          <ac:chgData name="Helen Hannan" userId="26ce656a-dd87-4676-94b3-e1bd49ea1002" providerId="ADAL" clId="{31E8448C-C9A9-4F1F-AEE1-B88D9217D4BA}" dt="2025-06-17T01:45:41.237" v="1231"/>
          <ac:inkMkLst>
            <pc:docMk/>
            <pc:sldMk cId="401985301" sldId="2141412158"/>
            <ac:inkMk id="13" creationId="{C7F86FD4-903F-D5B7-E97B-2EF855089441}"/>
          </ac:inkMkLst>
        </pc:inkChg>
        <pc:inkChg chg="add del">
          <ac:chgData name="Helen Hannan" userId="26ce656a-dd87-4676-94b3-e1bd49ea1002" providerId="ADAL" clId="{31E8448C-C9A9-4F1F-AEE1-B88D9217D4BA}" dt="2025-06-17T01:46:06.372" v="1237" actId="9405"/>
          <ac:inkMkLst>
            <pc:docMk/>
            <pc:sldMk cId="401985301" sldId="2141412158"/>
            <ac:inkMk id="14" creationId="{EB3A10DE-D6E9-D59D-1345-F7735D3A3CEB}"/>
          </ac:inkMkLst>
        </pc:inkChg>
        <pc:inkChg chg="add">
          <ac:chgData name="Helen Hannan" userId="26ce656a-dd87-4676-94b3-e1bd49ea1002" providerId="ADAL" clId="{31E8448C-C9A9-4F1F-AEE1-B88D9217D4BA}" dt="2025-06-17T01:46:01.672" v="1235"/>
          <ac:inkMkLst>
            <pc:docMk/>
            <pc:sldMk cId="401985301" sldId="2141412158"/>
            <ac:inkMk id="15" creationId="{629B0ACD-1ECA-5752-5093-D5D70880CAE5}"/>
          </ac:inkMkLst>
        </pc:inkChg>
        <pc:inkChg chg="add del">
          <ac:chgData name="Helen Hannan" userId="26ce656a-dd87-4676-94b3-e1bd49ea1002" providerId="ADAL" clId="{31E8448C-C9A9-4F1F-AEE1-B88D9217D4BA}" dt="2025-06-17T01:46:29.593" v="1241" actId="9405"/>
          <ac:inkMkLst>
            <pc:docMk/>
            <pc:sldMk cId="401985301" sldId="2141412158"/>
            <ac:inkMk id="16" creationId="{8431EEFC-09AA-E619-C51B-13C3C335244F}"/>
          </ac:inkMkLst>
        </pc:inkChg>
        <pc:inkChg chg="add">
          <ac:chgData name="Helen Hannan" userId="26ce656a-dd87-4676-94b3-e1bd49ea1002" providerId="ADAL" clId="{31E8448C-C9A9-4F1F-AEE1-B88D9217D4BA}" dt="2025-06-17T01:46:23.399" v="1239"/>
          <ac:inkMkLst>
            <pc:docMk/>
            <pc:sldMk cId="401985301" sldId="2141412158"/>
            <ac:inkMk id="17" creationId="{FB28D8CC-A2DC-CF56-CD79-F7C037FEBA76}"/>
          </ac:inkMkLst>
        </pc:inkChg>
        <pc:inkChg chg="add del">
          <ac:chgData name="Helen Hannan" userId="26ce656a-dd87-4676-94b3-e1bd49ea1002" providerId="ADAL" clId="{31E8448C-C9A9-4F1F-AEE1-B88D9217D4BA}" dt="2025-06-17T01:48:18.141" v="1244" actId="9405"/>
          <ac:inkMkLst>
            <pc:docMk/>
            <pc:sldMk cId="401985301" sldId="2141412158"/>
            <ac:inkMk id="18" creationId="{08AD6347-5B5A-FC25-CA3A-B2C0EA2391C3}"/>
          </ac:inkMkLst>
        </pc:inkChg>
        <pc:inkChg chg="add del">
          <ac:chgData name="Helen Hannan" userId="26ce656a-dd87-4676-94b3-e1bd49ea1002" providerId="ADAL" clId="{31E8448C-C9A9-4F1F-AEE1-B88D9217D4BA}" dt="2025-06-17T01:48:48.586" v="1254" actId="9405"/>
          <ac:inkMkLst>
            <pc:docMk/>
            <pc:sldMk cId="401985301" sldId="2141412158"/>
            <ac:inkMk id="19" creationId="{F0836497-FBD4-030E-ECB1-4E150D29C05F}"/>
          </ac:inkMkLst>
        </pc:inkChg>
        <pc:inkChg chg="add del">
          <ac:chgData name="Helen Hannan" userId="26ce656a-dd87-4676-94b3-e1bd49ea1002" providerId="ADAL" clId="{31E8448C-C9A9-4F1F-AEE1-B88D9217D4BA}" dt="2025-06-17T01:48:46.308" v="1253" actId="9405"/>
          <ac:inkMkLst>
            <pc:docMk/>
            <pc:sldMk cId="401985301" sldId="2141412158"/>
            <ac:inkMk id="20" creationId="{0680E0B7-DC1A-8CC1-3006-ADB697D58433}"/>
          </ac:inkMkLst>
        </pc:inkChg>
        <pc:inkChg chg="add del">
          <ac:chgData name="Helen Hannan" userId="26ce656a-dd87-4676-94b3-e1bd49ea1002" providerId="ADAL" clId="{31E8448C-C9A9-4F1F-AEE1-B88D9217D4BA}" dt="2025-06-17T01:48:45.221" v="1252" actId="9405"/>
          <ac:inkMkLst>
            <pc:docMk/>
            <pc:sldMk cId="401985301" sldId="2141412158"/>
            <ac:inkMk id="21" creationId="{C3B4470E-DB65-1977-2E70-2CFA58AC7DE3}"/>
          </ac:inkMkLst>
        </pc:inkChg>
        <pc:inkChg chg="add mod">
          <ac:chgData name="Helen Hannan" userId="26ce656a-dd87-4676-94b3-e1bd49ea1002" providerId="ADAL" clId="{31E8448C-C9A9-4F1F-AEE1-B88D9217D4BA}" dt="2025-06-17T01:48:40.806" v="1250"/>
          <ac:inkMkLst>
            <pc:docMk/>
            <pc:sldMk cId="401985301" sldId="2141412158"/>
            <ac:inkMk id="22" creationId="{E17F71D5-B64C-9FFF-456E-5C160A35271B}"/>
          </ac:inkMkLst>
        </pc:inkChg>
        <pc:inkChg chg="add del">
          <ac:chgData name="Helen Hannan" userId="26ce656a-dd87-4676-94b3-e1bd49ea1002" providerId="ADAL" clId="{31E8448C-C9A9-4F1F-AEE1-B88D9217D4BA}" dt="2025-06-17T01:49:29.574" v="1258" actId="9405"/>
          <ac:inkMkLst>
            <pc:docMk/>
            <pc:sldMk cId="401985301" sldId="2141412158"/>
            <ac:inkMk id="23" creationId="{B5416B84-70F3-2B37-7254-5336DAF7913F}"/>
          </ac:inkMkLst>
        </pc:inkChg>
        <pc:inkChg chg="add del">
          <ac:chgData name="Helen Hannan" userId="26ce656a-dd87-4676-94b3-e1bd49ea1002" providerId="ADAL" clId="{31E8448C-C9A9-4F1F-AEE1-B88D9217D4BA}" dt="2025-06-17T01:49:24.897" v="1257" actId="9405"/>
          <ac:inkMkLst>
            <pc:docMk/>
            <pc:sldMk cId="401985301" sldId="2141412158"/>
            <ac:inkMk id="24" creationId="{846DCF04-614C-939A-1093-F271731DC274}"/>
          </ac:inkMkLst>
        </pc:inkChg>
        <pc:inkChg chg="add del">
          <ac:chgData name="Helen Hannan" userId="26ce656a-dd87-4676-94b3-e1bd49ea1002" providerId="ADAL" clId="{31E8448C-C9A9-4F1F-AEE1-B88D9217D4BA}" dt="2025-06-17T01:51:08.687" v="1272" actId="9405"/>
          <ac:inkMkLst>
            <pc:docMk/>
            <pc:sldMk cId="401985301" sldId="2141412158"/>
            <ac:inkMk id="25" creationId="{61E4EDF5-435D-0462-612D-38E617CDE4E0}"/>
          </ac:inkMkLst>
        </pc:inkChg>
        <pc:inkChg chg="add">
          <ac:chgData name="Helen Hannan" userId="26ce656a-dd87-4676-94b3-e1bd49ea1002" providerId="ADAL" clId="{31E8448C-C9A9-4F1F-AEE1-B88D9217D4BA}" dt="2025-06-17T01:49:54.653" v="1260"/>
          <ac:inkMkLst>
            <pc:docMk/>
            <pc:sldMk cId="401985301" sldId="2141412158"/>
            <ac:inkMk id="26" creationId="{575FA37F-E31B-B1A4-32BE-C75FDE871CC0}"/>
          </ac:inkMkLst>
        </pc:inkChg>
        <pc:inkChg chg="add del">
          <ac:chgData name="Helen Hannan" userId="26ce656a-dd87-4676-94b3-e1bd49ea1002" providerId="ADAL" clId="{31E8448C-C9A9-4F1F-AEE1-B88D9217D4BA}" dt="2025-06-17T01:51:07.169" v="1270" actId="9405"/>
          <ac:inkMkLst>
            <pc:docMk/>
            <pc:sldMk cId="401985301" sldId="2141412158"/>
            <ac:inkMk id="27" creationId="{0497F33C-2142-5D69-11EF-D19B1CEE0A17}"/>
          </ac:inkMkLst>
        </pc:inkChg>
        <pc:inkChg chg="add del">
          <ac:chgData name="Helen Hannan" userId="26ce656a-dd87-4676-94b3-e1bd49ea1002" providerId="ADAL" clId="{31E8448C-C9A9-4F1F-AEE1-B88D9217D4BA}" dt="2025-06-17T01:51:06.818" v="1269" actId="9405"/>
          <ac:inkMkLst>
            <pc:docMk/>
            <pc:sldMk cId="401985301" sldId="2141412158"/>
            <ac:inkMk id="28" creationId="{8160541C-DCAC-B2E0-C0B0-2CF11458055A}"/>
          </ac:inkMkLst>
        </pc:inkChg>
        <pc:inkChg chg="add mod">
          <ac:chgData name="Helen Hannan" userId="26ce656a-dd87-4676-94b3-e1bd49ea1002" providerId="ADAL" clId="{31E8448C-C9A9-4F1F-AEE1-B88D9217D4BA}" dt="2025-06-17T01:51:05.664" v="1267"/>
          <ac:inkMkLst>
            <pc:docMk/>
            <pc:sldMk cId="401985301" sldId="2141412158"/>
            <ac:inkMk id="29" creationId="{375A0540-5D99-24FA-7EC1-2A26C15203D0}"/>
          </ac:inkMkLst>
        </pc:inkChg>
        <pc:inkChg chg="add del">
          <ac:chgData name="Helen Hannan" userId="26ce656a-dd87-4676-94b3-e1bd49ea1002" providerId="ADAL" clId="{31E8448C-C9A9-4F1F-AEE1-B88D9217D4BA}" dt="2025-06-17T01:51:04.760" v="1266" actId="9405"/>
          <ac:inkMkLst>
            <pc:docMk/>
            <pc:sldMk cId="401985301" sldId="2141412158"/>
            <ac:inkMk id="30" creationId="{AEA681A0-B8CE-7A8B-05DB-B40980BA3744}"/>
          </ac:inkMkLst>
        </pc:inkChg>
        <pc:inkChg chg="add del">
          <ac:chgData name="Helen Hannan" userId="26ce656a-dd87-4676-94b3-e1bd49ea1002" providerId="ADAL" clId="{31E8448C-C9A9-4F1F-AEE1-B88D9217D4BA}" dt="2025-06-17T01:54:36.925" v="1289" actId="9405"/>
          <ac:inkMkLst>
            <pc:docMk/>
            <pc:sldMk cId="401985301" sldId="2141412158"/>
            <ac:inkMk id="34" creationId="{AC5D6474-0017-1FB5-BBA8-A5C3DE80303B}"/>
          </ac:inkMkLst>
        </pc:inkChg>
        <pc:inkChg chg="add">
          <ac:chgData name="Helen Hannan" userId="26ce656a-dd87-4676-94b3-e1bd49ea1002" providerId="ADAL" clId="{31E8448C-C9A9-4F1F-AEE1-B88D9217D4BA}" dt="2025-06-17T01:54:31.710" v="1287"/>
          <ac:inkMkLst>
            <pc:docMk/>
            <pc:sldMk cId="401985301" sldId="2141412158"/>
            <ac:inkMk id="35" creationId="{331A2208-8F69-5EDA-0648-D3CDAC836FB1}"/>
          </ac:inkMkLst>
        </pc:inkChg>
        <pc:inkChg chg="add del">
          <ac:chgData name="Helen Hannan" userId="26ce656a-dd87-4676-94b3-e1bd49ea1002" providerId="ADAL" clId="{31E8448C-C9A9-4F1F-AEE1-B88D9217D4BA}" dt="2025-06-17T01:54:58.594" v="1291"/>
          <ac:inkMkLst>
            <pc:docMk/>
            <pc:sldMk cId="401985301" sldId="2141412158"/>
            <ac:inkMk id="36" creationId="{4AA898D0-D1AF-37EA-67C3-681D8E263E72}"/>
          </ac:inkMkLst>
        </pc:inkChg>
        <pc:inkChg chg="add">
          <ac:chgData name="Helen Hannan" userId="26ce656a-dd87-4676-94b3-e1bd49ea1002" providerId="ADAL" clId="{31E8448C-C9A9-4F1F-AEE1-B88D9217D4BA}" dt="2025-06-17T01:54:58.594" v="1291"/>
          <ac:inkMkLst>
            <pc:docMk/>
            <pc:sldMk cId="401985301" sldId="2141412158"/>
            <ac:inkMk id="37" creationId="{00064E72-F9D3-70C9-0677-378A54372C48}"/>
          </ac:inkMkLst>
        </pc:inkChg>
        <pc:inkChg chg="add del">
          <ac:chgData name="Helen Hannan" userId="26ce656a-dd87-4676-94b3-e1bd49ea1002" providerId="ADAL" clId="{31E8448C-C9A9-4F1F-AEE1-B88D9217D4BA}" dt="2025-06-17T01:55:32.520" v="1295" actId="9405"/>
          <ac:inkMkLst>
            <pc:docMk/>
            <pc:sldMk cId="401985301" sldId="2141412158"/>
            <ac:inkMk id="38" creationId="{2331D7EA-784A-B674-AD8F-2907760D76C5}"/>
          </ac:inkMkLst>
        </pc:inkChg>
        <pc:inkChg chg="add del">
          <ac:chgData name="Helen Hannan" userId="26ce656a-dd87-4676-94b3-e1bd49ea1002" providerId="ADAL" clId="{31E8448C-C9A9-4F1F-AEE1-B88D9217D4BA}" dt="2025-06-17T01:55:31.580" v="1294" actId="9405"/>
          <ac:inkMkLst>
            <pc:docMk/>
            <pc:sldMk cId="401985301" sldId="2141412158"/>
            <ac:inkMk id="39" creationId="{C9AB3613-D58F-F516-0544-FEC49C435F9D}"/>
          </ac:inkMkLst>
        </pc:inkChg>
        <pc:inkChg chg="add del">
          <ac:chgData name="Helen Hannan" userId="26ce656a-dd87-4676-94b3-e1bd49ea1002" providerId="ADAL" clId="{31E8448C-C9A9-4F1F-AEE1-B88D9217D4BA}" dt="2025-06-17T01:56:39.555" v="1301" actId="9405"/>
          <ac:inkMkLst>
            <pc:docMk/>
            <pc:sldMk cId="401985301" sldId="2141412158"/>
            <ac:inkMk id="40" creationId="{01E6E09D-8A9E-5838-D32B-B2F68E24E8E3}"/>
          </ac:inkMkLst>
        </pc:inkChg>
        <pc:inkChg chg="add del">
          <ac:chgData name="Helen Hannan" userId="26ce656a-dd87-4676-94b3-e1bd49ea1002" providerId="ADAL" clId="{31E8448C-C9A9-4F1F-AEE1-B88D9217D4BA}" dt="2025-06-17T01:56:38.605" v="1300" actId="9405"/>
          <ac:inkMkLst>
            <pc:docMk/>
            <pc:sldMk cId="401985301" sldId="2141412158"/>
            <ac:inkMk id="41" creationId="{163808FD-B326-19AB-C702-D913865EE9A3}"/>
          </ac:inkMkLst>
        </pc:inkChg>
        <pc:inkChg chg="add del">
          <ac:chgData name="Helen Hannan" userId="26ce656a-dd87-4676-94b3-e1bd49ea1002" providerId="ADAL" clId="{31E8448C-C9A9-4F1F-AEE1-B88D9217D4BA}" dt="2025-06-17T01:56:38.590" v="1299" actId="9405"/>
          <ac:inkMkLst>
            <pc:docMk/>
            <pc:sldMk cId="401985301" sldId="2141412158"/>
            <ac:inkMk id="42" creationId="{DE581B26-CCAC-DBC2-0541-61CB2A5F1E80}"/>
          </ac:inkMkLst>
        </pc:inkChg>
      </pc:sldChg>
      <pc:sldChg chg="addSp delSp modSp add mod modClrScheme chgLayout">
        <pc:chgData name="Helen Hannan" userId="26ce656a-dd87-4676-94b3-e1bd49ea1002" providerId="ADAL" clId="{31E8448C-C9A9-4F1F-AEE1-B88D9217D4BA}" dt="2025-06-17T16:23:38.841" v="13814" actId="732"/>
        <pc:sldMkLst>
          <pc:docMk/>
          <pc:sldMk cId="1069138944" sldId="2141412160"/>
        </pc:sldMkLst>
        <pc:spChg chg="del mod ord">
          <ac:chgData name="Helen Hannan" userId="26ce656a-dd87-4676-94b3-e1bd49ea1002" providerId="ADAL" clId="{31E8448C-C9A9-4F1F-AEE1-B88D9217D4BA}" dt="2025-06-17T02:01:18.063" v="1314" actId="700"/>
          <ac:spMkLst>
            <pc:docMk/>
            <pc:sldMk cId="1069138944" sldId="2141412160"/>
            <ac:spMk id="2" creationId="{C2D8CE88-DA71-E586-DA3A-7F2914FA86AD}"/>
          </ac:spMkLst>
        </pc:spChg>
        <pc:spChg chg="del mod ord">
          <ac:chgData name="Helen Hannan" userId="26ce656a-dd87-4676-94b3-e1bd49ea1002" providerId="ADAL" clId="{31E8448C-C9A9-4F1F-AEE1-B88D9217D4BA}" dt="2025-06-17T02:01:18.063" v="1314" actId="700"/>
          <ac:spMkLst>
            <pc:docMk/>
            <pc:sldMk cId="1069138944" sldId="2141412160"/>
            <ac:spMk id="3" creationId="{B9C43678-49DA-24B3-6589-D59CDAC54E21}"/>
          </ac:spMkLst>
        </pc:spChg>
        <pc:spChg chg="del mod ord">
          <ac:chgData name="Helen Hannan" userId="26ce656a-dd87-4676-94b3-e1bd49ea1002" providerId="ADAL" clId="{31E8448C-C9A9-4F1F-AEE1-B88D9217D4BA}" dt="2025-06-17T02:01:18.063" v="1314" actId="700"/>
          <ac:spMkLst>
            <pc:docMk/>
            <pc:sldMk cId="1069138944" sldId="2141412160"/>
            <ac:spMk id="4" creationId="{C9DAB1A0-93C0-8CD5-2951-4A66B91D11BC}"/>
          </ac:spMkLst>
        </pc:spChg>
        <pc:spChg chg="del mod ord">
          <ac:chgData name="Helen Hannan" userId="26ce656a-dd87-4676-94b3-e1bd49ea1002" providerId="ADAL" clId="{31E8448C-C9A9-4F1F-AEE1-B88D9217D4BA}" dt="2025-06-17T02:01:18.063" v="1314" actId="700"/>
          <ac:spMkLst>
            <pc:docMk/>
            <pc:sldMk cId="1069138944" sldId="2141412160"/>
            <ac:spMk id="7" creationId="{6C4F78CE-B086-95BD-9700-F35BB6354F70}"/>
          </ac:spMkLst>
        </pc:spChg>
        <pc:spChg chg="add mod ord">
          <ac:chgData name="Helen Hannan" userId="26ce656a-dd87-4676-94b3-e1bd49ea1002" providerId="ADAL" clId="{31E8448C-C9A9-4F1F-AEE1-B88D9217D4BA}" dt="2025-06-17T02:01:44.755" v="1358" actId="20577"/>
          <ac:spMkLst>
            <pc:docMk/>
            <pc:sldMk cId="1069138944" sldId="2141412160"/>
            <ac:spMk id="8" creationId="{123D6FC0-340A-FC75-2B44-F18D1FD6E51C}"/>
          </ac:spMkLst>
        </pc:spChg>
        <pc:spChg chg="add del mod ord">
          <ac:chgData name="Helen Hannan" userId="26ce656a-dd87-4676-94b3-e1bd49ea1002" providerId="ADAL" clId="{31E8448C-C9A9-4F1F-AEE1-B88D9217D4BA}" dt="2025-06-17T02:01:55.430" v="1359" actId="478"/>
          <ac:spMkLst>
            <pc:docMk/>
            <pc:sldMk cId="1069138944" sldId="2141412160"/>
            <ac:spMk id="9" creationId="{DA7513BF-EF7A-B8DD-272F-83AFAF0C121A}"/>
          </ac:spMkLst>
        </pc:spChg>
        <pc:spChg chg="del">
          <ac:chgData name="Helen Hannan" userId="26ce656a-dd87-4676-94b3-e1bd49ea1002" providerId="ADAL" clId="{31E8448C-C9A9-4F1F-AEE1-B88D9217D4BA}" dt="2025-06-17T02:01:59.643" v="1360" actId="478"/>
          <ac:spMkLst>
            <pc:docMk/>
            <pc:sldMk cId="1069138944" sldId="2141412160"/>
            <ac:spMk id="10" creationId="{12D942EA-05E8-2255-2E54-2EE9CC7B8857}"/>
          </ac:spMkLst>
        </pc:spChg>
        <pc:spChg chg="del">
          <ac:chgData name="Helen Hannan" userId="26ce656a-dd87-4676-94b3-e1bd49ea1002" providerId="ADAL" clId="{31E8448C-C9A9-4F1F-AEE1-B88D9217D4BA}" dt="2025-06-17T02:02:01.192" v="1361" actId="478"/>
          <ac:spMkLst>
            <pc:docMk/>
            <pc:sldMk cId="1069138944" sldId="2141412160"/>
            <ac:spMk id="11" creationId="{03F9BB41-F565-D2E9-C0EB-E60B3B6FDE79}"/>
          </ac:spMkLst>
        </pc:spChg>
        <pc:spChg chg="add del mod ord">
          <ac:chgData name="Helen Hannan" userId="26ce656a-dd87-4676-94b3-e1bd49ea1002" providerId="ADAL" clId="{31E8448C-C9A9-4F1F-AEE1-B88D9217D4BA}" dt="2025-06-17T02:02:04.633" v="1363" actId="478"/>
          <ac:spMkLst>
            <pc:docMk/>
            <pc:sldMk cId="1069138944" sldId="2141412160"/>
            <ac:spMk id="12" creationId="{EAE7E566-36FC-52CB-6D63-522EA9C04BB4}"/>
          </ac:spMkLst>
        </pc:spChg>
        <pc:spChg chg="add del mod ord">
          <ac:chgData name="Helen Hannan" userId="26ce656a-dd87-4676-94b3-e1bd49ea1002" providerId="ADAL" clId="{31E8448C-C9A9-4F1F-AEE1-B88D9217D4BA}" dt="2025-06-17T02:02:03.182" v="1362" actId="478"/>
          <ac:spMkLst>
            <pc:docMk/>
            <pc:sldMk cId="1069138944" sldId="2141412160"/>
            <ac:spMk id="13" creationId="{6C570E4F-C800-23C0-F651-71F1F8F3E981}"/>
          </ac:spMkLst>
        </pc:spChg>
        <pc:spChg chg="add del mod ord">
          <ac:chgData name="Helen Hannan" userId="26ce656a-dd87-4676-94b3-e1bd49ea1002" providerId="ADAL" clId="{31E8448C-C9A9-4F1F-AEE1-B88D9217D4BA}" dt="2025-06-17T02:02:05.789" v="1364" actId="478"/>
          <ac:spMkLst>
            <pc:docMk/>
            <pc:sldMk cId="1069138944" sldId="2141412160"/>
            <ac:spMk id="14" creationId="{8F4F1E35-86D8-FAB8-11C4-905C9FF918B6}"/>
          </ac:spMkLst>
        </pc:spChg>
        <pc:spChg chg="add del mod ord">
          <ac:chgData name="Helen Hannan" userId="26ce656a-dd87-4676-94b3-e1bd49ea1002" providerId="ADAL" clId="{31E8448C-C9A9-4F1F-AEE1-B88D9217D4BA}" dt="2025-06-17T02:02:07.061" v="1365" actId="478"/>
          <ac:spMkLst>
            <pc:docMk/>
            <pc:sldMk cId="1069138944" sldId="2141412160"/>
            <ac:spMk id="15" creationId="{6CA9D43A-1A2E-4859-02FE-1449262D2283}"/>
          </ac:spMkLst>
        </pc:spChg>
        <pc:spChg chg="add mod">
          <ac:chgData name="Helen Hannan" userId="26ce656a-dd87-4676-94b3-e1bd49ea1002" providerId="ADAL" clId="{31E8448C-C9A9-4F1F-AEE1-B88D9217D4BA}" dt="2025-06-17T05:34:27.554" v="13349"/>
          <ac:spMkLst>
            <pc:docMk/>
            <pc:sldMk cId="1069138944" sldId="2141412160"/>
            <ac:spMk id="19" creationId="{AC9AF61A-AFD9-0DC6-C426-BC6C75006941}"/>
          </ac:spMkLst>
        </pc:spChg>
        <pc:picChg chg="add del mod">
          <ac:chgData name="Helen Hannan" userId="26ce656a-dd87-4676-94b3-e1bd49ea1002" providerId="ADAL" clId="{31E8448C-C9A9-4F1F-AEE1-B88D9217D4BA}" dt="2025-06-17T15:37:34.445" v="13407" actId="478"/>
          <ac:picMkLst>
            <pc:docMk/>
            <pc:sldMk cId="1069138944" sldId="2141412160"/>
            <ac:picMk id="3" creationId="{6D3A1A1C-1C16-7C3C-2E94-272A78113363}"/>
          </ac:picMkLst>
        </pc:picChg>
        <pc:picChg chg="add del">
          <ac:chgData name="Helen Hannan" userId="26ce656a-dd87-4676-94b3-e1bd49ea1002" providerId="ADAL" clId="{31E8448C-C9A9-4F1F-AEE1-B88D9217D4BA}" dt="2025-06-17T15:38:26.532" v="13409" actId="478"/>
          <ac:picMkLst>
            <pc:docMk/>
            <pc:sldMk cId="1069138944" sldId="2141412160"/>
            <ac:picMk id="5" creationId="{5C617F0D-47A0-06F4-46D5-99AEC81075F7}"/>
          </ac:picMkLst>
        </pc:picChg>
        <pc:picChg chg="add mod modCrop">
          <ac:chgData name="Helen Hannan" userId="26ce656a-dd87-4676-94b3-e1bd49ea1002" providerId="ADAL" clId="{31E8448C-C9A9-4F1F-AEE1-B88D9217D4BA}" dt="2025-06-17T16:23:38.841" v="13814" actId="732"/>
          <ac:picMkLst>
            <pc:docMk/>
            <pc:sldMk cId="1069138944" sldId="2141412160"/>
            <ac:picMk id="7" creationId="{AFC6D853-212B-A5C9-9BA5-C51BC4CB3235}"/>
          </ac:picMkLst>
        </pc:picChg>
        <pc:picChg chg="add del mod modCrop">
          <ac:chgData name="Helen Hannan" userId="26ce656a-dd87-4676-94b3-e1bd49ea1002" providerId="ADAL" clId="{31E8448C-C9A9-4F1F-AEE1-B88D9217D4BA}" dt="2025-06-17T15:34:09.194" v="13376" actId="478"/>
          <ac:picMkLst>
            <pc:docMk/>
            <pc:sldMk cId="1069138944" sldId="2141412160"/>
            <ac:picMk id="18" creationId="{69F921C7-B83E-5BA0-70CC-C9F272192EE7}"/>
          </ac:picMkLst>
        </pc:picChg>
      </pc:sldChg>
      <pc:sldChg chg="addSp delSp modSp add mod">
        <pc:chgData name="Helen Hannan" userId="26ce656a-dd87-4676-94b3-e1bd49ea1002" providerId="ADAL" clId="{31E8448C-C9A9-4F1F-AEE1-B88D9217D4BA}" dt="2025-06-17T19:43:42.795" v="14199" actId="14100"/>
        <pc:sldMkLst>
          <pc:docMk/>
          <pc:sldMk cId="4234975971" sldId="2141412164"/>
        </pc:sldMkLst>
        <pc:spChg chg="mod">
          <ac:chgData name="Helen Hannan" userId="26ce656a-dd87-4676-94b3-e1bd49ea1002" providerId="ADAL" clId="{31E8448C-C9A9-4F1F-AEE1-B88D9217D4BA}" dt="2025-06-17T01:31:42.860" v="872"/>
          <ac:spMkLst>
            <pc:docMk/>
            <pc:sldMk cId="4234975971" sldId="2141412164"/>
            <ac:spMk id="2" creationId="{596E40E6-91D9-0426-FAA3-D69409124FD6}"/>
          </ac:spMkLst>
        </pc:spChg>
        <pc:spChg chg="del">
          <ac:chgData name="Helen Hannan" userId="26ce656a-dd87-4676-94b3-e1bd49ea1002" providerId="ADAL" clId="{31E8448C-C9A9-4F1F-AEE1-B88D9217D4BA}" dt="2025-06-17T01:30:49.141" v="839" actId="478"/>
          <ac:spMkLst>
            <pc:docMk/>
            <pc:sldMk cId="4234975971" sldId="2141412164"/>
            <ac:spMk id="3" creationId="{B1C52741-99FE-E96B-543D-E0C86FC98034}"/>
          </ac:spMkLst>
        </pc:spChg>
        <pc:spChg chg="mod">
          <ac:chgData name="Helen Hannan" userId="26ce656a-dd87-4676-94b3-e1bd49ea1002" providerId="ADAL" clId="{31E8448C-C9A9-4F1F-AEE1-B88D9217D4BA}" dt="2025-06-17T18:03:38.124" v="13895" actId="1076"/>
          <ac:spMkLst>
            <pc:docMk/>
            <pc:sldMk cId="4234975971" sldId="2141412164"/>
            <ac:spMk id="4" creationId="{65234B94-CD5C-AA73-1CDE-2DE6B87C8545}"/>
          </ac:spMkLst>
        </pc:spChg>
        <pc:spChg chg="del">
          <ac:chgData name="Helen Hannan" userId="26ce656a-dd87-4676-94b3-e1bd49ea1002" providerId="ADAL" clId="{31E8448C-C9A9-4F1F-AEE1-B88D9217D4BA}" dt="2025-06-17T01:35:36.510" v="1159" actId="478"/>
          <ac:spMkLst>
            <pc:docMk/>
            <pc:sldMk cId="4234975971" sldId="2141412164"/>
            <ac:spMk id="5" creationId="{0880BC6E-EEE8-BEF1-1D65-6CE4C5EBBD10}"/>
          </ac:spMkLst>
        </pc:spChg>
        <pc:spChg chg="mod">
          <ac:chgData name="Helen Hannan" userId="26ce656a-dd87-4676-94b3-e1bd49ea1002" providerId="ADAL" clId="{31E8448C-C9A9-4F1F-AEE1-B88D9217D4BA}" dt="2025-06-17T18:03:38.124" v="13895" actId="1076"/>
          <ac:spMkLst>
            <pc:docMk/>
            <pc:sldMk cId="4234975971" sldId="2141412164"/>
            <ac:spMk id="6" creationId="{6886CFD4-1BC8-D79E-BA07-D58168C76348}"/>
          </ac:spMkLst>
        </pc:spChg>
        <pc:spChg chg="mod">
          <ac:chgData name="Helen Hannan" userId="26ce656a-dd87-4676-94b3-e1bd49ea1002" providerId="ADAL" clId="{31E8448C-C9A9-4F1F-AEE1-B88D9217D4BA}" dt="2025-06-17T18:03:38.124" v="13895" actId="1076"/>
          <ac:spMkLst>
            <pc:docMk/>
            <pc:sldMk cId="4234975971" sldId="2141412164"/>
            <ac:spMk id="7" creationId="{D3CA7E8F-D65E-5C07-BDEE-950A976D523E}"/>
          </ac:spMkLst>
        </pc:spChg>
        <pc:spChg chg="mod">
          <ac:chgData name="Helen Hannan" userId="26ce656a-dd87-4676-94b3-e1bd49ea1002" providerId="ADAL" clId="{31E8448C-C9A9-4F1F-AEE1-B88D9217D4BA}" dt="2025-06-17T18:03:38.124" v="13895" actId="1076"/>
          <ac:spMkLst>
            <pc:docMk/>
            <pc:sldMk cId="4234975971" sldId="2141412164"/>
            <ac:spMk id="8" creationId="{17615B81-1341-B1DC-C6E8-BE7B2596F656}"/>
          </ac:spMkLst>
        </pc:spChg>
        <pc:spChg chg="del">
          <ac:chgData name="Helen Hannan" userId="26ce656a-dd87-4676-94b3-e1bd49ea1002" providerId="ADAL" clId="{31E8448C-C9A9-4F1F-AEE1-B88D9217D4BA}" dt="2025-06-17T01:35:47.564" v="1160" actId="478"/>
          <ac:spMkLst>
            <pc:docMk/>
            <pc:sldMk cId="4234975971" sldId="2141412164"/>
            <ac:spMk id="9" creationId="{59DBD503-B69C-0D3D-35F8-E99470E6F86C}"/>
          </ac:spMkLst>
        </pc:spChg>
        <pc:spChg chg="del">
          <ac:chgData name="Helen Hannan" userId="26ce656a-dd87-4676-94b3-e1bd49ea1002" providerId="ADAL" clId="{31E8448C-C9A9-4F1F-AEE1-B88D9217D4BA}" dt="2025-06-17T01:35:36.510" v="1159" actId="478"/>
          <ac:spMkLst>
            <pc:docMk/>
            <pc:sldMk cId="4234975971" sldId="2141412164"/>
            <ac:spMk id="10" creationId="{6C070FCE-6F06-0C7E-8E32-63A7DF7D1003}"/>
          </ac:spMkLst>
        </pc:spChg>
        <pc:spChg chg="del">
          <ac:chgData name="Helen Hannan" userId="26ce656a-dd87-4676-94b3-e1bd49ea1002" providerId="ADAL" clId="{31E8448C-C9A9-4F1F-AEE1-B88D9217D4BA}" dt="2025-06-17T01:35:36.510" v="1159" actId="478"/>
          <ac:spMkLst>
            <pc:docMk/>
            <pc:sldMk cId="4234975971" sldId="2141412164"/>
            <ac:spMk id="11" creationId="{50B9FEED-4674-2DA2-E0D2-80624E1234FB}"/>
          </ac:spMkLst>
        </pc:spChg>
        <pc:spChg chg="del">
          <ac:chgData name="Helen Hannan" userId="26ce656a-dd87-4676-94b3-e1bd49ea1002" providerId="ADAL" clId="{31E8448C-C9A9-4F1F-AEE1-B88D9217D4BA}" dt="2025-06-17T01:35:36.510" v="1159" actId="478"/>
          <ac:spMkLst>
            <pc:docMk/>
            <pc:sldMk cId="4234975971" sldId="2141412164"/>
            <ac:spMk id="13" creationId="{30BAB885-2EC6-3429-C0F3-D9A0D78B5594}"/>
          </ac:spMkLst>
        </pc:spChg>
        <pc:spChg chg="del">
          <ac:chgData name="Helen Hannan" userId="26ce656a-dd87-4676-94b3-e1bd49ea1002" providerId="ADAL" clId="{31E8448C-C9A9-4F1F-AEE1-B88D9217D4BA}" dt="2025-06-17T01:35:36.510" v="1159" actId="478"/>
          <ac:spMkLst>
            <pc:docMk/>
            <pc:sldMk cId="4234975971" sldId="2141412164"/>
            <ac:spMk id="14" creationId="{5C5F70F2-5606-694C-F766-D0F4710A9534}"/>
          </ac:spMkLst>
        </pc:spChg>
        <pc:spChg chg="del">
          <ac:chgData name="Helen Hannan" userId="26ce656a-dd87-4676-94b3-e1bd49ea1002" providerId="ADAL" clId="{31E8448C-C9A9-4F1F-AEE1-B88D9217D4BA}" dt="2025-06-17T01:35:36.510" v="1159" actId="478"/>
          <ac:spMkLst>
            <pc:docMk/>
            <pc:sldMk cId="4234975971" sldId="2141412164"/>
            <ac:spMk id="15" creationId="{BBB18A19-6158-62AD-B02B-CB46722819C1}"/>
          </ac:spMkLst>
        </pc:spChg>
        <pc:spChg chg="del">
          <ac:chgData name="Helen Hannan" userId="26ce656a-dd87-4676-94b3-e1bd49ea1002" providerId="ADAL" clId="{31E8448C-C9A9-4F1F-AEE1-B88D9217D4BA}" dt="2025-06-17T01:35:36.510" v="1159" actId="478"/>
          <ac:spMkLst>
            <pc:docMk/>
            <pc:sldMk cId="4234975971" sldId="2141412164"/>
            <ac:spMk id="16" creationId="{1DAB34B6-2411-658F-4997-0D6EE06EBD8E}"/>
          </ac:spMkLst>
        </pc:spChg>
        <pc:spChg chg="del">
          <ac:chgData name="Helen Hannan" userId="26ce656a-dd87-4676-94b3-e1bd49ea1002" providerId="ADAL" clId="{31E8448C-C9A9-4F1F-AEE1-B88D9217D4BA}" dt="2025-06-17T01:35:36.510" v="1159" actId="478"/>
          <ac:spMkLst>
            <pc:docMk/>
            <pc:sldMk cId="4234975971" sldId="2141412164"/>
            <ac:spMk id="17" creationId="{B0C871F9-A26C-0453-C3B8-CF2940D6CEDA}"/>
          </ac:spMkLst>
        </pc:spChg>
        <pc:spChg chg="del">
          <ac:chgData name="Helen Hannan" userId="26ce656a-dd87-4676-94b3-e1bd49ea1002" providerId="ADAL" clId="{31E8448C-C9A9-4F1F-AEE1-B88D9217D4BA}" dt="2025-06-17T01:35:36.510" v="1159" actId="478"/>
          <ac:spMkLst>
            <pc:docMk/>
            <pc:sldMk cId="4234975971" sldId="2141412164"/>
            <ac:spMk id="18" creationId="{8E2993BD-DDBC-FC73-324E-FB406CF19546}"/>
          </ac:spMkLst>
        </pc:spChg>
        <pc:spChg chg="del">
          <ac:chgData name="Helen Hannan" userId="26ce656a-dd87-4676-94b3-e1bd49ea1002" providerId="ADAL" clId="{31E8448C-C9A9-4F1F-AEE1-B88D9217D4BA}" dt="2025-06-17T01:35:36.510" v="1159" actId="478"/>
          <ac:spMkLst>
            <pc:docMk/>
            <pc:sldMk cId="4234975971" sldId="2141412164"/>
            <ac:spMk id="19" creationId="{1069E796-8F2C-36C9-BAD5-D13F8B9C1FF5}"/>
          </ac:spMkLst>
        </pc:spChg>
        <pc:spChg chg="add mod">
          <ac:chgData name="Helen Hannan" userId="26ce656a-dd87-4676-94b3-e1bd49ea1002" providerId="ADAL" clId="{31E8448C-C9A9-4F1F-AEE1-B88D9217D4BA}" dt="2025-06-17T18:03:38.124" v="13895" actId="1076"/>
          <ac:spMkLst>
            <pc:docMk/>
            <pc:sldMk cId="4234975971" sldId="2141412164"/>
            <ac:spMk id="22" creationId="{6461DB4A-B3F6-BDC5-36FF-7CDF343DB574}"/>
          </ac:spMkLst>
        </pc:spChg>
        <pc:spChg chg="add mod">
          <ac:chgData name="Helen Hannan" userId="26ce656a-dd87-4676-94b3-e1bd49ea1002" providerId="ADAL" clId="{31E8448C-C9A9-4F1F-AEE1-B88D9217D4BA}" dt="2025-06-17T19:43:42.795" v="14199" actId="14100"/>
          <ac:spMkLst>
            <pc:docMk/>
            <pc:sldMk cId="4234975971" sldId="2141412164"/>
            <ac:spMk id="23" creationId="{A4202D71-89E2-BE22-C48C-6F0470B407A3}"/>
          </ac:spMkLst>
        </pc:spChg>
        <pc:spChg chg="add mod">
          <ac:chgData name="Helen Hannan" userId="26ce656a-dd87-4676-94b3-e1bd49ea1002" providerId="ADAL" clId="{31E8448C-C9A9-4F1F-AEE1-B88D9217D4BA}" dt="2025-06-17T18:03:38.124" v="13895" actId="1076"/>
          <ac:spMkLst>
            <pc:docMk/>
            <pc:sldMk cId="4234975971" sldId="2141412164"/>
            <ac:spMk id="24" creationId="{09AE5BED-92DC-C17E-2007-27C55A7B4308}"/>
          </ac:spMkLst>
        </pc:spChg>
        <pc:spChg chg="add mod">
          <ac:chgData name="Helen Hannan" userId="26ce656a-dd87-4676-94b3-e1bd49ea1002" providerId="ADAL" clId="{31E8448C-C9A9-4F1F-AEE1-B88D9217D4BA}" dt="2025-06-17T05:34:07.856" v="13346"/>
          <ac:spMkLst>
            <pc:docMk/>
            <pc:sldMk cId="4234975971" sldId="2141412164"/>
            <ac:spMk id="25" creationId="{7016BAC1-966E-E559-158B-F208B703D1A5}"/>
          </ac:spMkLst>
        </pc:spChg>
      </pc:sldChg>
      <pc:sldChg chg="addSp delSp modSp add mod">
        <pc:chgData name="Helen Hannan" userId="26ce656a-dd87-4676-94b3-e1bd49ea1002" providerId="ADAL" clId="{31E8448C-C9A9-4F1F-AEE1-B88D9217D4BA}" dt="2025-06-17T18:25:41.098" v="13968" actId="947"/>
        <pc:sldMkLst>
          <pc:docMk/>
          <pc:sldMk cId="2654902037" sldId="2141412168"/>
        </pc:sldMkLst>
        <pc:spChg chg="mod">
          <ac:chgData name="Helen Hannan" userId="26ce656a-dd87-4676-94b3-e1bd49ea1002" providerId="ADAL" clId="{31E8448C-C9A9-4F1F-AEE1-B88D9217D4BA}" dt="2025-06-17T04:49:15.078" v="12156" actId="6549"/>
          <ac:spMkLst>
            <pc:docMk/>
            <pc:sldMk cId="2654902037" sldId="2141412168"/>
            <ac:spMk id="2" creationId="{D3C68B2A-F4B0-E7B6-8F41-95B362DD6FEE}"/>
          </ac:spMkLst>
        </pc:spChg>
        <pc:spChg chg="add mod">
          <ac:chgData name="Helen Hannan" userId="26ce656a-dd87-4676-94b3-e1bd49ea1002" providerId="ADAL" clId="{31E8448C-C9A9-4F1F-AEE1-B88D9217D4BA}" dt="2025-06-17T18:17:21.472" v="13916" actId="1076"/>
          <ac:spMkLst>
            <pc:docMk/>
            <pc:sldMk cId="2654902037" sldId="2141412168"/>
            <ac:spMk id="3" creationId="{113018D6-D27C-E27A-3006-5BE2E7CD80A2}"/>
          </ac:spMkLst>
        </pc:spChg>
        <pc:spChg chg="del">
          <ac:chgData name="Helen Hannan" userId="26ce656a-dd87-4676-94b3-e1bd49ea1002" providerId="ADAL" clId="{31E8448C-C9A9-4F1F-AEE1-B88D9217D4BA}" dt="2025-06-17T04:47:42.421" v="12078" actId="478"/>
          <ac:spMkLst>
            <pc:docMk/>
            <pc:sldMk cId="2654902037" sldId="2141412168"/>
            <ac:spMk id="3" creationId="{3C6E3AB0-3262-2190-6097-99520C9B65FA}"/>
          </ac:spMkLst>
        </pc:spChg>
        <pc:spChg chg="del">
          <ac:chgData name="Helen Hannan" userId="26ce656a-dd87-4676-94b3-e1bd49ea1002" providerId="ADAL" clId="{31E8448C-C9A9-4F1F-AEE1-B88D9217D4BA}" dt="2025-06-17T04:47:40.112" v="12077" actId="478"/>
          <ac:spMkLst>
            <pc:docMk/>
            <pc:sldMk cId="2654902037" sldId="2141412168"/>
            <ac:spMk id="4" creationId="{00B4552A-EEE3-ED9C-6430-D69A37FF1DE2}"/>
          </ac:spMkLst>
        </pc:spChg>
        <pc:spChg chg="mod">
          <ac:chgData name="Helen Hannan" userId="26ce656a-dd87-4676-94b3-e1bd49ea1002" providerId="ADAL" clId="{31E8448C-C9A9-4F1F-AEE1-B88D9217D4BA}" dt="2025-06-17T04:47:56.140" v="12079"/>
          <ac:spMkLst>
            <pc:docMk/>
            <pc:sldMk cId="2654902037" sldId="2141412168"/>
            <ac:spMk id="5" creationId="{E34625B4-807E-F606-B045-14C3F027EBA0}"/>
          </ac:spMkLst>
        </pc:spChg>
        <pc:spChg chg="mod">
          <ac:chgData name="Helen Hannan" userId="26ce656a-dd87-4676-94b3-e1bd49ea1002" providerId="ADAL" clId="{31E8448C-C9A9-4F1F-AEE1-B88D9217D4BA}" dt="2025-06-17T18:24:37.155" v="13964" actId="14100"/>
          <ac:spMkLst>
            <pc:docMk/>
            <pc:sldMk cId="2654902037" sldId="2141412168"/>
            <ac:spMk id="6" creationId="{15253134-6AF6-5CD5-D1CB-D35DFCE91114}"/>
          </ac:spMkLst>
        </pc:spChg>
        <pc:spChg chg="del mod">
          <ac:chgData name="Helen Hannan" userId="26ce656a-dd87-4676-94b3-e1bd49ea1002" providerId="ADAL" clId="{31E8448C-C9A9-4F1F-AEE1-B88D9217D4BA}" dt="2025-06-17T04:57:16.873" v="12354" actId="478"/>
          <ac:spMkLst>
            <pc:docMk/>
            <pc:sldMk cId="2654902037" sldId="2141412168"/>
            <ac:spMk id="7" creationId="{36F8E653-290A-A412-FF98-E22E4C61D9D7}"/>
          </ac:spMkLst>
        </pc:spChg>
        <pc:spChg chg="mod">
          <ac:chgData name="Helen Hannan" userId="26ce656a-dd87-4676-94b3-e1bd49ea1002" providerId="ADAL" clId="{31E8448C-C9A9-4F1F-AEE1-B88D9217D4BA}" dt="2025-06-17T18:22:23.075" v="13955" actId="14100"/>
          <ac:spMkLst>
            <pc:docMk/>
            <pc:sldMk cId="2654902037" sldId="2141412168"/>
            <ac:spMk id="8" creationId="{59DBD2FD-579D-84D9-46B5-51D35F57FD71}"/>
          </ac:spMkLst>
        </pc:spChg>
        <pc:spChg chg="mod">
          <ac:chgData name="Helen Hannan" userId="26ce656a-dd87-4676-94b3-e1bd49ea1002" providerId="ADAL" clId="{31E8448C-C9A9-4F1F-AEE1-B88D9217D4BA}" dt="2025-06-17T05:00:13.240" v="12519" actId="20577"/>
          <ac:spMkLst>
            <pc:docMk/>
            <pc:sldMk cId="2654902037" sldId="2141412168"/>
            <ac:spMk id="9" creationId="{EF9835DB-A4EC-77E9-4ABA-79562B8C3B05}"/>
          </ac:spMkLst>
        </pc:spChg>
        <pc:spChg chg="mod">
          <ac:chgData name="Helen Hannan" userId="26ce656a-dd87-4676-94b3-e1bd49ea1002" providerId="ADAL" clId="{31E8448C-C9A9-4F1F-AEE1-B88D9217D4BA}" dt="2025-06-17T18:24:47.592" v="13965" actId="1076"/>
          <ac:spMkLst>
            <pc:docMk/>
            <pc:sldMk cId="2654902037" sldId="2141412168"/>
            <ac:spMk id="10" creationId="{4288B962-4B4E-E6BF-4FE3-261C2E1C58CF}"/>
          </ac:spMkLst>
        </pc:spChg>
        <pc:spChg chg="mod">
          <ac:chgData name="Helen Hannan" userId="26ce656a-dd87-4676-94b3-e1bd49ea1002" providerId="ADAL" clId="{31E8448C-C9A9-4F1F-AEE1-B88D9217D4BA}" dt="2025-06-17T18:21:14.092" v="13950" actId="14100"/>
          <ac:spMkLst>
            <pc:docMk/>
            <pc:sldMk cId="2654902037" sldId="2141412168"/>
            <ac:spMk id="11" creationId="{26726B10-248E-2E17-7752-7559B2923C20}"/>
          </ac:spMkLst>
        </pc:spChg>
        <pc:spChg chg="mod">
          <ac:chgData name="Helen Hannan" userId="26ce656a-dd87-4676-94b3-e1bd49ea1002" providerId="ADAL" clId="{31E8448C-C9A9-4F1F-AEE1-B88D9217D4BA}" dt="2025-06-17T05:00:00.869" v="12518" actId="1076"/>
          <ac:spMkLst>
            <pc:docMk/>
            <pc:sldMk cId="2654902037" sldId="2141412168"/>
            <ac:spMk id="12" creationId="{61E2F931-AC18-78FF-C682-73E1E53484FA}"/>
          </ac:spMkLst>
        </pc:spChg>
        <pc:spChg chg="add mod">
          <ac:chgData name="Helen Hannan" userId="26ce656a-dd87-4676-94b3-e1bd49ea1002" providerId="ADAL" clId="{31E8448C-C9A9-4F1F-AEE1-B88D9217D4BA}" dt="2025-06-17T18:25:15.395" v="13967" actId="14100"/>
          <ac:spMkLst>
            <pc:docMk/>
            <pc:sldMk cId="2654902037" sldId="2141412168"/>
            <ac:spMk id="13" creationId="{D7FBC535-F549-DC43-53A8-BB970D909310}"/>
          </ac:spMkLst>
        </pc:spChg>
        <pc:spChg chg="add mod">
          <ac:chgData name="Helen Hannan" userId="26ce656a-dd87-4676-94b3-e1bd49ea1002" providerId="ADAL" clId="{31E8448C-C9A9-4F1F-AEE1-B88D9217D4BA}" dt="2025-06-17T04:56:54.726" v="12351"/>
          <ac:spMkLst>
            <pc:docMk/>
            <pc:sldMk cId="2654902037" sldId="2141412168"/>
            <ac:spMk id="14" creationId="{BDF52AC7-7A4E-B3DD-3C8C-D5ACFB7477A8}"/>
          </ac:spMkLst>
        </pc:spChg>
        <pc:spChg chg="add mod">
          <ac:chgData name="Helen Hannan" userId="26ce656a-dd87-4676-94b3-e1bd49ea1002" providerId="ADAL" clId="{31E8448C-C9A9-4F1F-AEE1-B88D9217D4BA}" dt="2025-06-17T18:25:41.098" v="13968" actId="947"/>
          <ac:spMkLst>
            <pc:docMk/>
            <pc:sldMk cId="2654902037" sldId="2141412168"/>
            <ac:spMk id="15" creationId="{6C7D7214-3476-668B-1A87-FF8547E92C37}"/>
          </ac:spMkLst>
        </pc:spChg>
        <pc:spChg chg="add mod">
          <ac:chgData name="Helen Hannan" userId="26ce656a-dd87-4676-94b3-e1bd49ea1002" providerId="ADAL" clId="{31E8448C-C9A9-4F1F-AEE1-B88D9217D4BA}" dt="2025-06-17T05:36:36.768" v="13366"/>
          <ac:spMkLst>
            <pc:docMk/>
            <pc:sldMk cId="2654902037" sldId="2141412168"/>
            <ac:spMk id="17" creationId="{93138E24-C941-C731-0A18-E5BEF66B93AD}"/>
          </ac:spMkLst>
        </pc:spChg>
      </pc:sldChg>
      <pc:sldChg chg="addSp delSp modSp add del mod">
        <pc:chgData name="Helen Hannan" userId="26ce656a-dd87-4676-94b3-e1bd49ea1002" providerId="ADAL" clId="{31E8448C-C9A9-4F1F-AEE1-B88D9217D4BA}" dt="2025-06-17T16:40:15.890" v="13839" actId="2696"/>
        <pc:sldMkLst>
          <pc:docMk/>
          <pc:sldMk cId="413586139" sldId="2141412169"/>
        </pc:sldMkLst>
        <pc:spChg chg="del">
          <ac:chgData name="Helen Hannan" userId="26ce656a-dd87-4676-94b3-e1bd49ea1002" providerId="ADAL" clId="{31E8448C-C9A9-4F1F-AEE1-B88D9217D4BA}" dt="2025-06-17T01:22:55.988" v="810" actId="478"/>
          <ac:spMkLst>
            <pc:docMk/>
            <pc:sldMk cId="413586139" sldId="2141412169"/>
            <ac:spMk id="2" creationId="{E7A21F67-04FF-CF70-C13A-4D6D9C83ADF9}"/>
          </ac:spMkLst>
        </pc:spChg>
        <pc:spChg chg="mod">
          <ac:chgData name="Helen Hannan" userId="26ce656a-dd87-4676-94b3-e1bd49ea1002" providerId="ADAL" clId="{31E8448C-C9A9-4F1F-AEE1-B88D9217D4BA}" dt="2025-06-17T01:23:40.635" v="820" actId="1076"/>
          <ac:spMkLst>
            <pc:docMk/>
            <pc:sldMk cId="413586139" sldId="2141412169"/>
            <ac:spMk id="3" creationId="{D0D5A866-23DA-6496-B557-91CA6D6DC862}"/>
          </ac:spMkLst>
        </pc:spChg>
        <pc:spChg chg="mod">
          <ac:chgData name="Helen Hannan" userId="26ce656a-dd87-4676-94b3-e1bd49ea1002" providerId="ADAL" clId="{31E8448C-C9A9-4F1F-AEE1-B88D9217D4BA}" dt="2025-06-17T16:26:38.344" v="13833" actId="14100"/>
          <ac:spMkLst>
            <pc:docMk/>
            <pc:sldMk cId="413586139" sldId="2141412169"/>
            <ac:spMk id="4" creationId="{41055376-8CDE-20F2-48D9-37D4926DCCFF}"/>
          </ac:spMkLst>
        </pc:spChg>
        <pc:spChg chg="mod">
          <ac:chgData name="Helen Hannan" userId="26ce656a-dd87-4676-94b3-e1bd49ea1002" providerId="ADAL" clId="{31E8448C-C9A9-4F1F-AEE1-B88D9217D4BA}" dt="2025-06-17T01:23:49.001" v="821" actId="1076"/>
          <ac:spMkLst>
            <pc:docMk/>
            <pc:sldMk cId="413586139" sldId="2141412169"/>
            <ac:spMk id="5" creationId="{3ED52661-7574-9FB5-87AB-BC7A1CDB1BF1}"/>
          </ac:spMkLst>
        </pc:spChg>
        <pc:spChg chg="add mod">
          <ac:chgData name="Helen Hannan" userId="26ce656a-dd87-4676-94b3-e1bd49ea1002" providerId="ADAL" clId="{31E8448C-C9A9-4F1F-AEE1-B88D9217D4BA}" dt="2025-06-17T05:34:03.055" v="13345"/>
          <ac:spMkLst>
            <pc:docMk/>
            <pc:sldMk cId="413586139" sldId="2141412169"/>
            <ac:spMk id="6" creationId="{5FAC306A-F86B-945A-0B62-964D1E0F63C3}"/>
          </ac:spMkLst>
        </pc:spChg>
      </pc:sldChg>
      <pc:sldChg chg="addSp delSp modSp add del mod">
        <pc:chgData name="Helen Hannan" userId="26ce656a-dd87-4676-94b3-e1bd49ea1002" providerId="ADAL" clId="{31E8448C-C9A9-4F1F-AEE1-B88D9217D4BA}" dt="2025-06-17T16:24:13.344" v="13815" actId="2696"/>
        <pc:sldMkLst>
          <pc:docMk/>
          <pc:sldMk cId="291511997" sldId="2141412170"/>
        </pc:sldMkLst>
        <pc:spChg chg="del">
          <ac:chgData name="Helen Hannan" userId="26ce656a-dd87-4676-94b3-e1bd49ea1002" providerId="ADAL" clId="{31E8448C-C9A9-4F1F-AEE1-B88D9217D4BA}" dt="2025-06-17T01:41:30.506" v="1201" actId="478"/>
          <ac:spMkLst>
            <pc:docMk/>
            <pc:sldMk cId="291511997" sldId="2141412170"/>
            <ac:spMk id="2" creationId="{E7A21F67-04FF-CF70-C13A-4D6D9C83ADF9}"/>
          </ac:spMkLst>
        </pc:spChg>
        <pc:spChg chg="mod">
          <ac:chgData name="Helen Hannan" userId="26ce656a-dd87-4676-94b3-e1bd49ea1002" providerId="ADAL" clId="{31E8448C-C9A9-4F1F-AEE1-B88D9217D4BA}" dt="2025-06-17T01:40:58.615" v="1199" actId="1076"/>
          <ac:spMkLst>
            <pc:docMk/>
            <pc:sldMk cId="291511997" sldId="2141412170"/>
            <ac:spMk id="3" creationId="{D0D5A866-23DA-6496-B557-91CA6D6DC862}"/>
          </ac:spMkLst>
        </pc:spChg>
        <pc:spChg chg="del">
          <ac:chgData name="Helen Hannan" userId="26ce656a-dd87-4676-94b3-e1bd49ea1002" providerId="ADAL" clId="{31E8448C-C9A9-4F1F-AEE1-B88D9217D4BA}" dt="2025-06-17T01:41:28.102" v="1200" actId="478"/>
          <ac:spMkLst>
            <pc:docMk/>
            <pc:sldMk cId="291511997" sldId="2141412170"/>
            <ac:spMk id="4" creationId="{41055376-8CDE-20F2-48D9-37D4926DCCFF}"/>
          </ac:spMkLst>
        </pc:spChg>
        <pc:spChg chg="del">
          <ac:chgData name="Helen Hannan" userId="26ce656a-dd87-4676-94b3-e1bd49ea1002" providerId="ADAL" clId="{31E8448C-C9A9-4F1F-AEE1-B88D9217D4BA}" dt="2025-06-17T01:40:42.474" v="1196" actId="478"/>
          <ac:spMkLst>
            <pc:docMk/>
            <pc:sldMk cId="291511997" sldId="2141412170"/>
            <ac:spMk id="5" creationId="{3ED52661-7574-9FB5-87AB-BC7A1CDB1BF1}"/>
          </ac:spMkLst>
        </pc:spChg>
        <pc:spChg chg="add mod">
          <ac:chgData name="Helen Hannan" userId="26ce656a-dd87-4676-94b3-e1bd49ea1002" providerId="ADAL" clId="{31E8448C-C9A9-4F1F-AEE1-B88D9217D4BA}" dt="2025-06-17T05:34:12.515" v="13347"/>
          <ac:spMkLst>
            <pc:docMk/>
            <pc:sldMk cId="291511997" sldId="2141412170"/>
            <ac:spMk id="7" creationId="{4248799D-3BFD-AD70-ED22-BA5CC3D55F77}"/>
          </ac:spMkLst>
        </pc:spChg>
        <pc:picChg chg="add mod">
          <ac:chgData name="Helen Hannan" userId="26ce656a-dd87-4676-94b3-e1bd49ea1002" providerId="ADAL" clId="{31E8448C-C9A9-4F1F-AEE1-B88D9217D4BA}" dt="2025-06-17T01:42:21.018" v="1206" actId="1076"/>
          <ac:picMkLst>
            <pc:docMk/>
            <pc:sldMk cId="291511997" sldId="2141412170"/>
            <ac:picMk id="6" creationId="{2176B7AA-03A9-306F-089E-AD635DDB8FA7}"/>
          </ac:picMkLst>
        </pc:picChg>
      </pc:sldChg>
      <pc:sldChg chg="addSp delSp modSp add mod">
        <pc:chgData name="Helen Hannan" userId="26ce656a-dd87-4676-94b3-e1bd49ea1002" providerId="ADAL" clId="{31E8448C-C9A9-4F1F-AEE1-B88D9217D4BA}" dt="2025-06-17T15:36:29.813" v="13406" actId="1440"/>
        <pc:sldMkLst>
          <pc:docMk/>
          <pc:sldMk cId="5098345" sldId="2141412171"/>
        </pc:sldMkLst>
        <pc:spChg chg="add mod">
          <ac:chgData name="Helen Hannan" userId="26ce656a-dd87-4676-94b3-e1bd49ea1002" providerId="ADAL" clId="{31E8448C-C9A9-4F1F-AEE1-B88D9217D4BA}" dt="2025-06-17T05:34:33.190" v="13350"/>
          <ac:spMkLst>
            <pc:docMk/>
            <pc:sldMk cId="5098345" sldId="2141412171"/>
            <ac:spMk id="3" creationId="{E2A89F9B-0EBD-23A3-6927-1E93118172CD}"/>
          </ac:spMkLst>
        </pc:spChg>
        <pc:picChg chg="add del mod">
          <ac:chgData name="Helen Hannan" userId="26ce656a-dd87-4676-94b3-e1bd49ea1002" providerId="ADAL" clId="{31E8448C-C9A9-4F1F-AEE1-B88D9217D4BA}" dt="2025-06-17T15:35:48.780" v="13379" actId="478"/>
          <ac:picMkLst>
            <pc:docMk/>
            <pc:sldMk cId="5098345" sldId="2141412171"/>
            <ac:picMk id="2" creationId="{DEA2A1E6-CB1C-B821-4A8B-6CEF0D4066BC}"/>
          </ac:picMkLst>
        </pc:picChg>
        <pc:picChg chg="add mod">
          <ac:chgData name="Helen Hannan" userId="26ce656a-dd87-4676-94b3-e1bd49ea1002" providerId="ADAL" clId="{31E8448C-C9A9-4F1F-AEE1-B88D9217D4BA}" dt="2025-06-17T15:36:29.813" v="13406" actId="1440"/>
          <ac:picMkLst>
            <pc:docMk/>
            <pc:sldMk cId="5098345" sldId="2141412171"/>
            <ac:picMk id="5" creationId="{9E6F9958-6FA6-F2A2-486C-F65209983D6C}"/>
          </ac:picMkLst>
        </pc:picChg>
        <pc:picChg chg="del">
          <ac:chgData name="Helen Hannan" userId="26ce656a-dd87-4676-94b3-e1bd49ea1002" providerId="ADAL" clId="{31E8448C-C9A9-4F1F-AEE1-B88D9217D4BA}" dt="2025-06-17T02:04:04.217" v="1390" actId="478"/>
          <ac:picMkLst>
            <pc:docMk/>
            <pc:sldMk cId="5098345" sldId="2141412171"/>
            <ac:picMk id="18" creationId="{98AB67CB-E396-CD9E-CE54-0046930D01EE}"/>
          </ac:picMkLst>
        </pc:picChg>
      </pc:sldChg>
      <pc:sldChg chg="addSp delSp modSp add mod">
        <pc:chgData name="Helen Hannan" userId="26ce656a-dd87-4676-94b3-e1bd49ea1002" providerId="ADAL" clId="{31E8448C-C9A9-4F1F-AEE1-B88D9217D4BA}" dt="2025-06-17T18:37:01.516" v="13984" actId="208"/>
        <pc:sldMkLst>
          <pc:docMk/>
          <pc:sldMk cId="3376706764" sldId="2141412172"/>
        </pc:sldMkLst>
        <pc:spChg chg="del">
          <ac:chgData name="Helen Hannan" userId="26ce656a-dd87-4676-94b3-e1bd49ea1002" providerId="ADAL" clId="{31E8448C-C9A9-4F1F-AEE1-B88D9217D4BA}" dt="2025-06-17T02:11:30.834" v="1448" actId="478"/>
          <ac:spMkLst>
            <pc:docMk/>
            <pc:sldMk cId="3376706764" sldId="2141412172"/>
            <ac:spMk id="2" creationId="{128C94A3-3F9C-130A-6FDB-11AC827DDE9B}"/>
          </ac:spMkLst>
        </pc:spChg>
        <pc:spChg chg="del">
          <ac:chgData name="Helen Hannan" userId="26ce656a-dd87-4676-94b3-e1bd49ea1002" providerId="ADAL" clId="{31E8448C-C9A9-4F1F-AEE1-B88D9217D4BA}" dt="2025-06-17T02:11:33.673" v="1449" actId="478"/>
          <ac:spMkLst>
            <pc:docMk/>
            <pc:sldMk cId="3376706764" sldId="2141412172"/>
            <ac:spMk id="3" creationId="{A0F2753B-8959-DDEF-D471-036CD9AC1364}"/>
          </ac:spMkLst>
        </pc:spChg>
        <pc:spChg chg="del mod">
          <ac:chgData name="Helen Hannan" userId="26ce656a-dd87-4676-94b3-e1bd49ea1002" providerId="ADAL" clId="{31E8448C-C9A9-4F1F-AEE1-B88D9217D4BA}" dt="2025-06-17T02:11:19.528" v="1444" actId="931"/>
          <ac:spMkLst>
            <pc:docMk/>
            <pc:sldMk cId="3376706764" sldId="2141412172"/>
            <ac:spMk id="4" creationId="{6ECED61D-FA11-0AB2-01AC-085902E58D3C}"/>
          </ac:spMkLst>
        </pc:spChg>
        <pc:spChg chg="del">
          <ac:chgData name="Helen Hannan" userId="26ce656a-dd87-4676-94b3-e1bd49ea1002" providerId="ADAL" clId="{31E8448C-C9A9-4F1F-AEE1-B88D9217D4BA}" dt="2025-06-17T02:11:24.759" v="1447" actId="478"/>
          <ac:spMkLst>
            <pc:docMk/>
            <pc:sldMk cId="3376706764" sldId="2141412172"/>
            <ac:spMk id="5" creationId="{C28CCDA0-72E3-0988-C609-A976E7E37F42}"/>
          </ac:spMkLst>
        </pc:spChg>
        <pc:spChg chg="mod">
          <ac:chgData name="Helen Hannan" userId="26ce656a-dd87-4676-94b3-e1bd49ea1002" providerId="ADAL" clId="{31E8448C-C9A9-4F1F-AEE1-B88D9217D4BA}" dt="2025-06-17T02:10:02.435" v="1434"/>
          <ac:spMkLst>
            <pc:docMk/>
            <pc:sldMk cId="3376706764" sldId="2141412172"/>
            <ac:spMk id="6" creationId="{9FEFE64C-367B-AC7E-27E5-5E78D2F12F36}"/>
          </ac:spMkLst>
        </pc:spChg>
        <pc:spChg chg="mod">
          <ac:chgData name="Helen Hannan" userId="26ce656a-dd87-4676-94b3-e1bd49ea1002" providerId="ADAL" clId="{31E8448C-C9A9-4F1F-AEE1-B88D9217D4BA}" dt="2025-06-17T15:54:31.704" v="13545" actId="207"/>
          <ac:spMkLst>
            <pc:docMk/>
            <pc:sldMk cId="3376706764" sldId="2141412172"/>
            <ac:spMk id="7" creationId="{DC881CA2-6B37-775F-15AD-3BA4B271EB41}"/>
          </ac:spMkLst>
        </pc:spChg>
        <pc:spChg chg="del">
          <ac:chgData name="Helen Hannan" userId="26ce656a-dd87-4676-94b3-e1bd49ea1002" providerId="ADAL" clId="{31E8448C-C9A9-4F1F-AEE1-B88D9217D4BA}" dt="2025-06-17T02:10:47.878" v="1440" actId="478"/>
          <ac:spMkLst>
            <pc:docMk/>
            <pc:sldMk cId="3376706764" sldId="2141412172"/>
            <ac:spMk id="8" creationId="{07BCD5CB-0D51-B502-F9E2-AEBC294735C4}"/>
          </ac:spMkLst>
        </pc:spChg>
        <pc:spChg chg="del">
          <ac:chgData name="Helen Hannan" userId="26ce656a-dd87-4676-94b3-e1bd49ea1002" providerId="ADAL" clId="{31E8448C-C9A9-4F1F-AEE1-B88D9217D4BA}" dt="2025-06-17T02:10:28.225" v="1436" actId="478"/>
          <ac:spMkLst>
            <pc:docMk/>
            <pc:sldMk cId="3376706764" sldId="2141412172"/>
            <ac:spMk id="9" creationId="{D86EAF79-2D3F-33DB-7315-42E32AB3A8B9}"/>
          </ac:spMkLst>
        </pc:spChg>
        <pc:spChg chg="add del mod">
          <ac:chgData name="Helen Hannan" userId="26ce656a-dd87-4676-94b3-e1bd49ea1002" providerId="ADAL" clId="{31E8448C-C9A9-4F1F-AEE1-B88D9217D4BA}" dt="2025-06-17T02:14:20.358" v="1479" actId="1076"/>
          <ac:spMkLst>
            <pc:docMk/>
            <pc:sldMk cId="3376706764" sldId="2141412172"/>
            <ac:spMk id="10" creationId="{0F8D1503-3880-4F4D-310B-C6A5B972DE63}"/>
          </ac:spMkLst>
        </pc:spChg>
        <pc:spChg chg="add mod">
          <ac:chgData name="Helen Hannan" userId="26ce656a-dd87-4676-94b3-e1bd49ea1002" providerId="ADAL" clId="{31E8448C-C9A9-4F1F-AEE1-B88D9217D4BA}" dt="2025-06-17T05:34:47.257" v="13352"/>
          <ac:spMkLst>
            <pc:docMk/>
            <pc:sldMk cId="3376706764" sldId="2141412172"/>
            <ac:spMk id="14" creationId="{71175D82-8E69-300D-0B8C-D6939E6E6FDF}"/>
          </ac:spMkLst>
        </pc:spChg>
        <pc:picChg chg="add mod">
          <ac:chgData name="Helen Hannan" userId="26ce656a-dd87-4676-94b3-e1bd49ea1002" providerId="ADAL" clId="{31E8448C-C9A9-4F1F-AEE1-B88D9217D4BA}" dt="2025-06-17T18:37:01.516" v="13984" actId="208"/>
          <ac:picMkLst>
            <pc:docMk/>
            <pc:sldMk cId="3376706764" sldId="2141412172"/>
            <ac:picMk id="12" creationId="{B2CC187B-916A-87C4-6231-9E07AEE97A23}"/>
          </ac:picMkLst>
        </pc:picChg>
      </pc:sldChg>
      <pc:sldChg chg="addSp delSp modSp add mod modAnim">
        <pc:chgData name="Helen Hannan" userId="26ce656a-dd87-4676-94b3-e1bd49ea1002" providerId="ADAL" clId="{31E8448C-C9A9-4F1F-AEE1-B88D9217D4BA}" dt="2025-06-17T16:06:15.749" v="13578" actId="1076"/>
        <pc:sldMkLst>
          <pc:docMk/>
          <pc:sldMk cId="4148412029" sldId="2141412173"/>
        </pc:sldMkLst>
        <pc:spChg chg="mod">
          <ac:chgData name="Helen Hannan" userId="26ce656a-dd87-4676-94b3-e1bd49ea1002" providerId="ADAL" clId="{31E8448C-C9A9-4F1F-AEE1-B88D9217D4BA}" dt="2025-06-17T02:16:34.203" v="1548" actId="20577"/>
          <ac:spMkLst>
            <pc:docMk/>
            <pc:sldMk cId="4148412029" sldId="2141412173"/>
            <ac:spMk id="2" creationId="{596E40E6-91D9-0426-FAA3-D69409124FD6}"/>
          </ac:spMkLst>
        </pc:spChg>
        <pc:spChg chg="del">
          <ac:chgData name="Helen Hannan" userId="26ce656a-dd87-4676-94b3-e1bd49ea1002" providerId="ADAL" clId="{31E8448C-C9A9-4F1F-AEE1-B88D9217D4BA}" dt="2025-06-17T02:16:59.402" v="1550" actId="478"/>
          <ac:spMkLst>
            <pc:docMk/>
            <pc:sldMk cId="4148412029" sldId="2141412173"/>
            <ac:spMk id="3" creationId="{B1C52741-99FE-E96B-543D-E0C86FC98034}"/>
          </ac:spMkLst>
        </pc:spChg>
        <pc:spChg chg="add mod">
          <ac:chgData name="Helen Hannan" userId="26ce656a-dd87-4676-94b3-e1bd49ea1002" providerId="ADAL" clId="{31E8448C-C9A9-4F1F-AEE1-B88D9217D4BA}" dt="2025-06-17T16:05:52.164" v="13575" actId="13822"/>
          <ac:spMkLst>
            <pc:docMk/>
            <pc:sldMk cId="4148412029" sldId="2141412173"/>
            <ac:spMk id="3" creationId="{C8C0436A-9426-DAAF-B59B-902FD2092AC6}"/>
          </ac:spMkLst>
        </pc:spChg>
        <pc:spChg chg="add mod">
          <ac:chgData name="Helen Hannan" userId="26ce656a-dd87-4676-94b3-e1bd49ea1002" providerId="ADAL" clId="{31E8448C-C9A9-4F1F-AEE1-B88D9217D4BA}" dt="2025-06-17T16:06:15.749" v="13578" actId="1076"/>
          <ac:spMkLst>
            <pc:docMk/>
            <pc:sldMk cId="4148412029" sldId="2141412173"/>
            <ac:spMk id="4" creationId="{5BFC708F-009B-306F-92FE-1655D58A056C}"/>
          </ac:spMkLst>
        </pc:spChg>
        <pc:spChg chg="del">
          <ac:chgData name="Helen Hannan" userId="26ce656a-dd87-4676-94b3-e1bd49ea1002" providerId="ADAL" clId="{31E8448C-C9A9-4F1F-AEE1-B88D9217D4BA}" dt="2025-06-17T02:16:50.994" v="1549" actId="478"/>
          <ac:spMkLst>
            <pc:docMk/>
            <pc:sldMk cId="4148412029" sldId="2141412173"/>
            <ac:spMk id="4" creationId="{65234B94-CD5C-AA73-1CDE-2DE6B87C8545}"/>
          </ac:spMkLst>
        </pc:spChg>
        <pc:spChg chg="mod">
          <ac:chgData name="Helen Hannan" userId="26ce656a-dd87-4676-94b3-e1bd49ea1002" providerId="ADAL" clId="{31E8448C-C9A9-4F1F-AEE1-B88D9217D4BA}" dt="2025-06-17T02:27:01.686" v="2083" actId="1076"/>
          <ac:spMkLst>
            <pc:docMk/>
            <pc:sldMk cId="4148412029" sldId="2141412173"/>
            <ac:spMk id="5" creationId="{0880BC6E-EEE8-BEF1-1D65-6CE4C5EBBD10}"/>
          </ac:spMkLst>
        </pc:spChg>
        <pc:spChg chg="del">
          <ac:chgData name="Helen Hannan" userId="26ce656a-dd87-4676-94b3-e1bd49ea1002" providerId="ADAL" clId="{31E8448C-C9A9-4F1F-AEE1-B88D9217D4BA}" dt="2025-06-17T02:16:50.994" v="1549" actId="478"/>
          <ac:spMkLst>
            <pc:docMk/>
            <pc:sldMk cId="4148412029" sldId="2141412173"/>
            <ac:spMk id="6" creationId="{6886CFD4-1BC8-D79E-BA07-D58168C76348}"/>
          </ac:spMkLst>
        </pc:spChg>
        <pc:spChg chg="del">
          <ac:chgData name="Helen Hannan" userId="26ce656a-dd87-4676-94b3-e1bd49ea1002" providerId="ADAL" clId="{31E8448C-C9A9-4F1F-AEE1-B88D9217D4BA}" dt="2025-06-17T02:16:50.994" v="1549" actId="478"/>
          <ac:spMkLst>
            <pc:docMk/>
            <pc:sldMk cId="4148412029" sldId="2141412173"/>
            <ac:spMk id="7" creationId="{D3CA7E8F-D65E-5C07-BDEE-950A976D523E}"/>
          </ac:spMkLst>
        </pc:spChg>
        <pc:spChg chg="del">
          <ac:chgData name="Helen Hannan" userId="26ce656a-dd87-4676-94b3-e1bd49ea1002" providerId="ADAL" clId="{31E8448C-C9A9-4F1F-AEE1-B88D9217D4BA}" dt="2025-06-17T02:16:50.994" v="1549" actId="478"/>
          <ac:spMkLst>
            <pc:docMk/>
            <pc:sldMk cId="4148412029" sldId="2141412173"/>
            <ac:spMk id="8" creationId="{17615B81-1341-B1DC-C6E8-BE7B2596F656}"/>
          </ac:spMkLst>
        </pc:spChg>
        <pc:spChg chg="del mod">
          <ac:chgData name="Helen Hannan" userId="26ce656a-dd87-4676-94b3-e1bd49ea1002" providerId="ADAL" clId="{31E8448C-C9A9-4F1F-AEE1-B88D9217D4BA}" dt="2025-06-17T02:19:46.836" v="1681" actId="478"/>
          <ac:spMkLst>
            <pc:docMk/>
            <pc:sldMk cId="4148412029" sldId="2141412173"/>
            <ac:spMk id="9" creationId="{59DBD503-B69C-0D3D-35F8-E99470E6F86C}"/>
          </ac:spMkLst>
        </pc:spChg>
        <pc:spChg chg="del mod">
          <ac:chgData name="Helen Hannan" userId="26ce656a-dd87-4676-94b3-e1bd49ea1002" providerId="ADAL" clId="{31E8448C-C9A9-4F1F-AEE1-B88D9217D4BA}" dt="2025-06-17T02:19:51.681" v="1683" actId="478"/>
          <ac:spMkLst>
            <pc:docMk/>
            <pc:sldMk cId="4148412029" sldId="2141412173"/>
            <ac:spMk id="10" creationId="{6C070FCE-6F06-0C7E-8E32-63A7DF7D1003}"/>
          </ac:spMkLst>
        </pc:spChg>
        <pc:spChg chg="del mod">
          <ac:chgData name="Helen Hannan" userId="26ce656a-dd87-4676-94b3-e1bd49ea1002" providerId="ADAL" clId="{31E8448C-C9A9-4F1F-AEE1-B88D9217D4BA}" dt="2025-06-17T02:19:48.973" v="1682" actId="478"/>
          <ac:spMkLst>
            <pc:docMk/>
            <pc:sldMk cId="4148412029" sldId="2141412173"/>
            <ac:spMk id="11" creationId="{50B9FEED-4674-2DA2-E0D2-80624E1234FB}"/>
          </ac:spMkLst>
        </pc:spChg>
        <pc:spChg chg="mod">
          <ac:chgData name="Helen Hannan" userId="26ce656a-dd87-4676-94b3-e1bd49ea1002" providerId="ADAL" clId="{31E8448C-C9A9-4F1F-AEE1-B88D9217D4BA}" dt="2025-06-17T02:27:01.686" v="2083" actId="1076"/>
          <ac:spMkLst>
            <pc:docMk/>
            <pc:sldMk cId="4148412029" sldId="2141412173"/>
            <ac:spMk id="12" creationId="{6DCC59E5-69A5-3542-9DDE-D44B367DFC2E}"/>
          </ac:spMkLst>
        </pc:spChg>
        <pc:spChg chg="mod">
          <ac:chgData name="Helen Hannan" userId="26ce656a-dd87-4676-94b3-e1bd49ea1002" providerId="ADAL" clId="{31E8448C-C9A9-4F1F-AEE1-B88D9217D4BA}" dt="2025-06-17T15:56:41.128" v="13546" actId="255"/>
          <ac:spMkLst>
            <pc:docMk/>
            <pc:sldMk cId="4148412029" sldId="2141412173"/>
            <ac:spMk id="13" creationId="{30BAB885-2EC6-3429-C0F3-D9A0D78B5594}"/>
          </ac:spMkLst>
        </pc:spChg>
        <pc:spChg chg="del">
          <ac:chgData name="Helen Hannan" userId="26ce656a-dd87-4676-94b3-e1bd49ea1002" providerId="ADAL" clId="{31E8448C-C9A9-4F1F-AEE1-B88D9217D4BA}" dt="2025-06-17T02:21:22.341" v="1923" actId="478"/>
          <ac:spMkLst>
            <pc:docMk/>
            <pc:sldMk cId="4148412029" sldId="2141412173"/>
            <ac:spMk id="14" creationId="{5C5F70F2-5606-694C-F766-D0F4710A9534}"/>
          </ac:spMkLst>
        </pc:spChg>
        <pc:spChg chg="del mod">
          <ac:chgData name="Helen Hannan" userId="26ce656a-dd87-4676-94b3-e1bd49ea1002" providerId="ADAL" clId="{31E8448C-C9A9-4F1F-AEE1-B88D9217D4BA}" dt="2025-06-17T02:21:19.906" v="1922" actId="478"/>
          <ac:spMkLst>
            <pc:docMk/>
            <pc:sldMk cId="4148412029" sldId="2141412173"/>
            <ac:spMk id="15" creationId="{BBB18A19-6158-62AD-B02B-CB46722819C1}"/>
          </ac:spMkLst>
        </pc:spChg>
        <pc:spChg chg="mod">
          <ac:chgData name="Helen Hannan" userId="26ce656a-dd87-4676-94b3-e1bd49ea1002" providerId="ADAL" clId="{31E8448C-C9A9-4F1F-AEE1-B88D9217D4BA}" dt="2025-06-17T02:50:15.909" v="3209" actId="207"/>
          <ac:spMkLst>
            <pc:docMk/>
            <pc:sldMk cId="4148412029" sldId="2141412173"/>
            <ac:spMk id="16" creationId="{1DAB34B6-2411-658F-4997-0D6EE06EBD8E}"/>
          </ac:spMkLst>
        </pc:spChg>
        <pc:spChg chg="mod">
          <ac:chgData name="Helen Hannan" userId="26ce656a-dd87-4676-94b3-e1bd49ea1002" providerId="ADAL" clId="{31E8448C-C9A9-4F1F-AEE1-B88D9217D4BA}" dt="2025-06-17T15:57:08.686" v="13548" actId="255"/>
          <ac:spMkLst>
            <pc:docMk/>
            <pc:sldMk cId="4148412029" sldId="2141412173"/>
            <ac:spMk id="17" creationId="{B0C871F9-A26C-0453-C3B8-CF2940D6CEDA}"/>
          </ac:spMkLst>
        </pc:spChg>
        <pc:spChg chg="del mod">
          <ac:chgData name="Helen Hannan" userId="26ce656a-dd87-4676-94b3-e1bd49ea1002" providerId="ADAL" clId="{31E8448C-C9A9-4F1F-AEE1-B88D9217D4BA}" dt="2025-06-17T02:19:25.631" v="1679" actId="478"/>
          <ac:spMkLst>
            <pc:docMk/>
            <pc:sldMk cId="4148412029" sldId="2141412173"/>
            <ac:spMk id="18" creationId="{8E2993BD-DDBC-FC73-324E-FB406CF19546}"/>
          </ac:spMkLst>
        </pc:spChg>
        <pc:spChg chg="del mod">
          <ac:chgData name="Helen Hannan" userId="26ce656a-dd87-4676-94b3-e1bd49ea1002" providerId="ADAL" clId="{31E8448C-C9A9-4F1F-AEE1-B88D9217D4BA}" dt="2025-06-17T02:19:23.726" v="1678" actId="478"/>
          <ac:spMkLst>
            <pc:docMk/>
            <pc:sldMk cId="4148412029" sldId="2141412173"/>
            <ac:spMk id="19" creationId="{1069E796-8F2C-36C9-BAD5-D13F8B9C1FF5}"/>
          </ac:spMkLst>
        </pc:spChg>
        <pc:spChg chg="add mod">
          <ac:chgData name="Helen Hannan" userId="26ce656a-dd87-4676-94b3-e1bd49ea1002" providerId="ADAL" clId="{31E8448C-C9A9-4F1F-AEE1-B88D9217D4BA}" dt="2025-06-17T05:34:51.604" v="13353"/>
          <ac:spMkLst>
            <pc:docMk/>
            <pc:sldMk cId="4148412029" sldId="2141412173"/>
            <ac:spMk id="22" creationId="{59590309-D97E-7689-AD3E-20A7F4C484E6}"/>
          </ac:spMkLst>
        </pc:spChg>
      </pc:sldChg>
      <pc:sldChg chg="addSp modSp add mod modAnim">
        <pc:chgData name="Helen Hannan" userId="26ce656a-dd87-4676-94b3-e1bd49ea1002" providerId="ADAL" clId="{31E8448C-C9A9-4F1F-AEE1-B88D9217D4BA}" dt="2025-06-17T18:07:05.180" v="13901" actId="403"/>
        <pc:sldMkLst>
          <pc:docMk/>
          <pc:sldMk cId="3151585072" sldId="2141412174"/>
        </pc:sldMkLst>
        <pc:spChg chg="mod">
          <ac:chgData name="Helen Hannan" userId="26ce656a-dd87-4676-94b3-e1bd49ea1002" providerId="ADAL" clId="{31E8448C-C9A9-4F1F-AEE1-B88D9217D4BA}" dt="2025-06-17T02:31:05.878" v="2099" actId="404"/>
          <ac:spMkLst>
            <pc:docMk/>
            <pc:sldMk cId="3151585072" sldId="2141412174"/>
            <ac:spMk id="2" creationId="{F59D5767-A281-1E2B-17AB-467D54C5C258}"/>
          </ac:spMkLst>
        </pc:spChg>
        <pc:spChg chg="add mod">
          <ac:chgData name="Helen Hannan" userId="26ce656a-dd87-4676-94b3-e1bd49ea1002" providerId="ADAL" clId="{31E8448C-C9A9-4F1F-AEE1-B88D9217D4BA}" dt="2025-06-17T05:34:56.013" v="13354"/>
          <ac:spMkLst>
            <pc:docMk/>
            <pc:sldMk cId="3151585072" sldId="2141412174"/>
            <ac:spMk id="3" creationId="{57614AFB-C787-798F-0A24-C6BC1B701482}"/>
          </ac:spMkLst>
        </pc:spChg>
        <pc:spChg chg="add mod">
          <ac:chgData name="Helen Hannan" userId="26ce656a-dd87-4676-94b3-e1bd49ea1002" providerId="ADAL" clId="{31E8448C-C9A9-4F1F-AEE1-B88D9217D4BA}" dt="2025-06-17T16:06:44.413" v="13581" actId="14100"/>
          <ac:spMkLst>
            <pc:docMk/>
            <pc:sldMk cId="3151585072" sldId="2141412174"/>
            <ac:spMk id="4" creationId="{732698C4-9991-8113-F80F-BC8DF4D0C5E3}"/>
          </ac:spMkLst>
        </pc:spChg>
        <pc:spChg chg="mod">
          <ac:chgData name="Helen Hannan" userId="26ce656a-dd87-4676-94b3-e1bd49ea1002" providerId="ADAL" clId="{31E8448C-C9A9-4F1F-AEE1-B88D9217D4BA}" dt="2025-06-17T02:36:39.783" v="2698" actId="1076"/>
          <ac:spMkLst>
            <pc:docMk/>
            <pc:sldMk cId="3151585072" sldId="2141412174"/>
            <ac:spMk id="5" creationId="{D40E8A44-7F96-6F31-54B6-CFF85CCFD52E}"/>
          </ac:spMkLst>
        </pc:spChg>
        <pc:spChg chg="add mod">
          <ac:chgData name="Helen Hannan" userId="26ce656a-dd87-4676-94b3-e1bd49ea1002" providerId="ADAL" clId="{31E8448C-C9A9-4F1F-AEE1-B88D9217D4BA}" dt="2025-06-17T16:07:04.015" v="13583" actId="1076"/>
          <ac:spMkLst>
            <pc:docMk/>
            <pc:sldMk cId="3151585072" sldId="2141412174"/>
            <ac:spMk id="6" creationId="{AEDE43F7-72CC-8885-5B53-330ABE09CD18}"/>
          </ac:spMkLst>
        </pc:spChg>
        <pc:spChg chg="mod">
          <ac:chgData name="Helen Hannan" userId="26ce656a-dd87-4676-94b3-e1bd49ea1002" providerId="ADAL" clId="{31E8448C-C9A9-4F1F-AEE1-B88D9217D4BA}" dt="2025-06-17T02:46:36.712" v="3205" actId="207"/>
          <ac:spMkLst>
            <pc:docMk/>
            <pc:sldMk cId="3151585072" sldId="2141412174"/>
            <ac:spMk id="12" creationId="{0CB3AAE7-E5FD-A32A-87C1-F7FEF95E59D1}"/>
          </ac:spMkLst>
        </pc:spChg>
        <pc:spChg chg="mod">
          <ac:chgData name="Helen Hannan" userId="26ce656a-dd87-4676-94b3-e1bd49ea1002" providerId="ADAL" clId="{31E8448C-C9A9-4F1F-AEE1-B88D9217D4BA}" dt="2025-06-17T15:58:42.610" v="13554" actId="404"/>
          <ac:spMkLst>
            <pc:docMk/>
            <pc:sldMk cId="3151585072" sldId="2141412174"/>
            <ac:spMk id="13" creationId="{F9BEA0B2-FB4C-4CAF-59EB-A376F8642040}"/>
          </ac:spMkLst>
        </pc:spChg>
        <pc:spChg chg="mod">
          <ac:chgData name="Helen Hannan" userId="26ce656a-dd87-4676-94b3-e1bd49ea1002" providerId="ADAL" clId="{31E8448C-C9A9-4F1F-AEE1-B88D9217D4BA}" dt="2025-06-17T18:07:05.180" v="13901" actId="403"/>
          <ac:spMkLst>
            <pc:docMk/>
            <pc:sldMk cId="3151585072" sldId="2141412174"/>
            <ac:spMk id="16" creationId="{4F84CFB8-A5D7-FC3F-F814-CAF71CDD43B2}"/>
          </ac:spMkLst>
        </pc:spChg>
        <pc:spChg chg="mod">
          <ac:chgData name="Helen Hannan" userId="26ce656a-dd87-4676-94b3-e1bd49ea1002" providerId="ADAL" clId="{31E8448C-C9A9-4F1F-AEE1-B88D9217D4BA}" dt="2025-06-17T15:58:47.953" v="13555" actId="404"/>
          <ac:spMkLst>
            <pc:docMk/>
            <pc:sldMk cId="3151585072" sldId="2141412174"/>
            <ac:spMk id="17" creationId="{9D523142-FA27-8A74-5196-F71B6652950B}"/>
          </ac:spMkLst>
        </pc:spChg>
      </pc:sldChg>
      <pc:sldChg chg="addSp modSp add mod modAnim">
        <pc:chgData name="Helen Hannan" userId="26ce656a-dd87-4676-94b3-e1bd49ea1002" providerId="ADAL" clId="{31E8448C-C9A9-4F1F-AEE1-B88D9217D4BA}" dt="2025-06-17T18:06:51.857" v="13900" actId="255"/>
        <pc:sldMkLst>
          <pc:docMk/>
          <pc:sldMk cId="938973460" sldId="2141412175"/>
        </pc:sldMkLst>
        <pc:spChg chg="add mod">
          <ac:chgData name="Helen Hannan" userId="26ce656a-dd87-4676-94b3-e1bd49ea1002" providerId="ADAL" clId="{31E8448C-C9A9-4F1F-AEE1-B88D9217D4BA}" dt="2025-06-17T05:35:01.253" v="13355"/>
          <ac:spMkLst>
            <pc:docMk/>
            <pc:sldMk cId="938973460" sldId="2141412175"/>
            <ac:spMk id="3" creationId="{410686CD-A537-2D9A-2198-BF4A9A6DE35D}"/>
          </ac:spMkLst>
        </pc:spChg>
        <pc:spChg chg="add mod">
          <ac:chgData name="Helen Hannan" userId="26ce656a-dd87-4676-94b3-e1bd49ea1002" providerId="ADAL" clId="{31E8448C-C9A9-4F1F-AEE1-B88D9217D4BA}" dt="2025-06-17T16:07:21.331" v="13585" actId="14100"/>
          <ac:spMkLst>
            <pc:docMk/>
            <pc:sldMk cId="938973460" sldId="2141412175"/>
            <ac:spMk id="4" creationId="{3986FBA2-7FE4-7889-65F9-ECD7D37A7FC9}"/>
          </ac:spMkLst>
        </pc:spChg>
        <pc:spChg chg="mod">
          <ac:chgData name="Helen Hannan" userId="26ce656a-dd87-4676-94b3-e1bd49ea1002" providerId="ADAL" clId="{31E8448C-C9A9-4F1F-AEE1-B88D9217D4BA}" dt="2025-06-17T02:57:32.732" v="4208" actId="1076"/>
          <ac:spMkLst>
            <pc:docMk/>
            <pc:sldMk cId="938973460" sldId="2141412175"/>
            <ac:spMk id="5" creationId="{5E6EE535-823F-BED4-E2E0-FD4308D80E64}"/>
          </ac:spMkLst>
        </pc:spChg>
        <pc:spChg chg="add mod">
          <ac:chgData name="Helen Hannan" userId="26ce656a-dd87-4676-94b3-e1bd49ea1002" providerId="ADAL" clId="{31E8448C-C9A9-4F1F-AEE1-B88D9217D4BA}" dt="2025-06-17T16:07:41.570" v="13587" actId="1076"/>
          <ac:spMkLst>
            <pc:docMk/>
            <pc:sldMk cId="938973460" sldId="2141412175"/>
            <ac:spMk id="6" creationId="{D1D94FA7-2F40-B325-6900-32B552C6C77C}"/>
          </ac:spMkLst>
        </pc:spChg>
        <pc:spChg chg="mod">
          <ac:chgData name="Helen Hannan" userId="26ce656a-dd87-4676-94b3-e1bd49ea1002" providerId="ADAL" clId="{31E8448C-C9A9-4F1F-AEE1-B88D9217D4BA}" dt="2025-06-17T02:56:56.883" v="4207" actId="207"/>
          <ac:spMkLst>
            <pc:docMk/>
            <pc:sldMk cId="938973460" sldId="2141412175"/>
            <ac:spMk id="12" creationId="{E295FCFA-9E50-3DD8-F622-9975BB6CB921}"/>
          </ac:spMkLst>
        </pc:spChg>
        <pc:spChg chg="mod">
          <ac:chgData name="Helen Hannan" userId="26ce656a-dd87-4676-94b3-e1bd49ea1002" providerId="ADAL" clId="{31E8448C-C9A9-4F1F-AEE1-B88D9217D4BA}" dt="2025-06-17T15:57:21.900" v="13549" actId="255"/>
          <ac:spMkLst>
            <pc:docMk/>
            <pc:sldMk cId="938973460" sldId="2141412175"/>
            <ac:spMk id="13" creationId="{270C594D-F9A2-1908-4F7B-3208BB95B9BF}"/>
          </ac:spMkLst>
        </pc:spChg>
        <pc:spChg chg="mod">
          <ac:chgData name="Helen Hannan" userId="26ce656a-dd87-4676-94b3-e1bd49ea1002" providerId="ADAL" clId="{31E8448C-C9A9-4F1F-AEE1-B88D9217D4BA}" dt="2025-06-17T18:06:51.857" v="13900" actId="255"/>
          <ac:spMkLst>
            <pc:docMk/>
            <pc:sldMk cId="938973460" sldId="2141412175"/>
            <ac:spMk id="16" creationId="{266B19A0-92CD-B574-B2EA-E66F0CADA33E}"/>
          </ac:spMkLst>
        </pc:spChg>
        <pc:spChg chg="mod">
          <ac:chgData name="Helen Hannan" userId="26ce656a-dd87-4676-94b3-e1bd49ea1002" providerId="ADAL" clId="{31E8448C-C9A9-4F1F-AEE1-B88D9217D4BA}" dt="2025-06-17T15:57:39.998" v="13551" actId="255"/>
          <ac:spMkLst>
            <pc:docMk/>
            <pc:sldMk cId="938973460" sldId="2141412175"/>
            <ac:spMk id="17" creationId="{40D4E2C9-FAED-CFF1-DCB7-48F36C6D066B}"/>
          </ac:spMkLst>
        </pc:spChg>
      </pc:sldChg>
      <pc:sldChg chg="addSp modSp add mod modAnim">
        <pc:chgData name="Helen Hannan" userId="26ce656a-dd87-4676-94b3-e1bd49ea1002" providerId="ADAL" clId="{31E8448C-C9A9-4F1F-AEE1-B88D9217D4BA}" dt="2025-06-17T19:08:49.363" v="14187" actId="20577"/>
        <pc:sldMkLst>
          <pc:docMk/>
          <pc:sldMk cId="3845699984" sldId="2141412176"/>
        </pc:sldMkLst>
        <pc:spChg chg="add mod">
          <ac:chgData name="Helen Hannan" userId="26ce656a-dd87-4676-94b3-e1bd49ea1002" providerId="ADAL" clId="{31E8448C-C9A9-4F1F-AEE1-B88D9217D4BA}" dt="2025-06-17T05:35:05.342" v="13356"/>
          <ac:spMkLst>
            <pc:docMk/>
            <pc:sldMk cId="3845699984" sldId="2141412176"/>
            <ac:spMk id="3" creationId="{98743903-0634-469B-A1C8-1648B43D0F0C}"/>
          </ac:spMkLst>
        </pc:spChg>
        <pc:spChg chg="add mod">
          <ac:chgData name="Helen Hannan" userId="26ce656a-dd87-4676-94b3-e1bd49ea1002" providerId="ADAL" clId="{31E8448C-C9A9-4F1F-AEE1-B88D9217D4BA}" dt="2025-06-17T16:07:50.440" v="13588"/>
          <ac:spMkLst>
            <pc:docMk/>
            <pc:sldMk cId="3845699984" sldId="2141412176"/>
            <ac:spMk id="4" creationId="{4CF5A7BD-47D4-7325-3BA3-56DE64C6E894}"/>
          </ac:spMkLst>
        </pc:spChg>
        <pc:spChg chg="mod">
          <ac:chgData name="Helen Hannan" userId="26ce656a-dd87-4676-94b3-e1bd49ea1002" providerId="ADAL" clId="{31E8448C-C9A9-4F1F-AEE1-B88D9217D4BA}" dt="2025-06-17T03:42:32.047" v="6110" actId="6549"/>
          <ac:spMkLst>
            <pc:docMk/>
            <pc:sldMk cId="3845699984" sldId="2141412176"/>
            <ac:spMk id="5" creationId="{AF6E4332-C11D-128E-8344-0FB5E82C334C}"/>
          </ac:spMkLst>
        </pc:spChg>
        <pc:spChg chg="add mod">
          <ac:chgData name="Helen Hannan" userId="26ce656a-dd87-4676-94b3-e1bd49ea1002" providerId="ADAL" clId="{31E8448C-C9A9-4F1F-AEE1-B88D9217D4BA}" dt="2025-06-17T16:08:07.186" v="13590" actId="1076"/>
          <ac:spMkLst>
            <pc:docMk/>
            <pc:sldMk cId="3845699984" sldId="2141412176"/>
            <ac:spMk id="6" creationId="{23A0EC86-81A5-6C90-753E-90DC21F0D4B9}"/>
          </ac:spMkLst>
        </pc:spChg>
        <pc:spChg chg="mod">
          <ac:chgData name="Helen Hannan" userId="26ce656a-dd87-4676-94b3-e1bd49ea1002" providerId="ADAL" clId="{31E8448C-C9A9-4F1F-AEE1-B88D9217D4BA}" dt="2025-06-17T03:38:26.070" v="6073" actId="20577"/>
          <ac:spMkLst>
            <pc:docMk/>
            <pc:sldMk cId="3845699984" sldId="2141412176"/>
            <ac:spMk id="12" creationId="{A2152DBE-8C00-43D8-C1F5-6E5399280608}"/>
          </ac:spMkLst>
        </pc:spChg>
        <pc:spChg chg="mod">
          <ac:chgData name="Helen Hannan" userId="26ce656a-dd87-4676-94b3-e1bd49ea1002" providerId="ADAL" clId="{31E8448C-C9A9-4F1F-AEE1-B88D9217D4BA}" dt="2025-06-17T15:59:06.652" v="13556" actId="404"/>
          <ac:spMkLst>
            <pc:docMk/>
            <pc:sldMk cId="3845699984" sldId="2141412176"/>
            <ac:spMk id="13" creationId="{881C4A12-C2DC-DE8E-D328-64050F69E0F3}"/>
          </ac:spMkLst>
        </pc:spChg>
        <pc:spChg chg="mod">
          <ac:chgData name="Helen Hannan" userId="26ce656a-dd87-4676-94b3-e1bd49ea1002" providerId="ADAL" clId="{31E8448C-C9A9-4F1F-AEE1-B88D9217D4BA}" dt="2025-06-17T19:08:49.363" v="14187" actId="20577"/>
          <ac:spMkLst>
            <pc:docMk/>
            <pc:sldMk cId="3845699984" sldId="2141412176"/>
            <ac:spMk id="16" creationId="{BA31A4C9-A794-06B3-1748-DE76CD859FBA}"/>
          </ac:spMkLst>
        </pc:spChg>
        <pc:spChg chg="mod">
          <ac:chgData name="Helen Hannan" userId="26ce656a-dd87-4676-94b3-e1bd49ea1002" providerId="ADAL" clId="{31E8448C-C9A9-4F1F-AEE1-B88D9217D4BA}" dt="2025-06-17T15:59:11.337" v="13557" actId="404"/>
          <ac:spMkLst>
            <pc:docMk/>
            <pc:sldMk cId="3845699984" sldId="2141412176"/>
            <ac:spMk id="17" creationId="{B5B34BC5-6F8D-D8C2-7D0A-D29690D1E3AD}"/>
          </ac:spMkLst>
        </pc:spChg>
      </pc:sldChg>
      <pc:sldChg chg="addSp modSp add mod modAnim">
        <pc:chgData name="Helen Hannan" userId="26ce656a-dd87-4676-94b3-e1bd49ea1002" providerId="ADAL" clId="{31E8448C-C9A9-4F1F-AEE1-B88D9217D4BA}" dt="2025-06-17T18:56:30.323" v="13994" actId="20577"/>
        <pc:sldMkLst>
          <pc:docMk/>
          <pc:sldMk cId="1756275913" sldId="2141412177"/>
        </pc:sldMkLst>
        <pc:spChg chg="add mod">
          <ac:chgData name="Helen Hannan" userId="26ce656a-dd87-4676-94b3-e1bd49ea1002" providerId="ADAL" clId="{31E8448C-C9A9-4F1F-AEE1-B88D9217D4BA}" dt="2025-06-17T05:35:11.272" v="13357"/>
          <ac:spMkLst>
            <pc:docMk/>
            <pc:sldMk cId="1756275913" sldId="2141412177"/>
            <ac:spMk id="3" creationId="{4EDDA46F-EEAB-EEBC-101B-41033E5FC5AA}"/>
          </ac:spMkLst>
        </pc:spChg>
        <pc:spChg chg="add mod">
          <ac:chgData name="Helen Hannan" userId="26ce656a-dd87-4676-94b3-e1bd49ea1002" providerId="ADAL" clId="{31E8448C-C9A9-4F1F-AEE1-B88D9217D4BA}" dt="2025-06-17T16:08:20.871" v="13592" actId="14100"/>
          <ac:spMkLst>
            <pc:docMk/>
            <pc:sldMk cId="1756275913" sldId="2141412177"/>
            <ac:spMk id="4" creationId="{C48FF66D-41E3-A4B6-6A3A-817027FF56E8}"/>
          </ac:spMkLst>
        </pc:spChg>
        <pc:spChg chg="mod">
          <ac:chgData name="Helen Hannan" userId="26ce656a-dd87-4676-94b3-e1bd49ea1002" providerId="ADAL" clId="{31E8448C-C9A9-4F1F-AEE1-B88D9217D4BA}" dt="2025-06-17T03:43:14.029" v="6119" actId="6549"/>
          <ac:spMkLst>
            <pc:docMk/>
            <pc:sldMk cId="1756275913" sldId="2141412177"/>
            <ac:spMk id="5" creationId="{55F163DD-2F6C-C57F-A95A-6C542B1A7E67}"/>
          </ac:spMkLst>
        </pc:spChg>
        <pc:spChg chg="add mod">
          <ac:chgData name="Helen Hannan" userId="26ce656a-dd87-4676-94b3-e1bd49ea1002" providerId="ADAL" clId="{31E8448C-C9A9-4F1F-AEE1-B88D9217D4BA}" dt="2025-06-17T18:37:51.886" v="13985" actId="1076"/>
          <ac:spMkLst>
            <pc:docMk/>
            <pc:sldMk cId="1756275913" sldId="2141412177"/>
            <ac:spMk id="6" creationId="{D6748F52-B569-3CE1-3C3D-34E1A745D5A6}"/>
          </ac:spMkLst>
        </pc:spChg>
        <pc:spChg chg="mod">
          <ac:chgData name="Helen Hannan" userId="26ce656a-dd87-4676-94b3-e1bd49ea1002" providerId="ADAL" clId="{31E8448C-C9A9-4F1F-AEE1-B88D9217D4BA}" dt="2025-06-17T18:56:30.323" v="13994" actId="20577"/>
          <ac:spMkLst>
            <pc:docMk/>
            <pc:sldMk cId="1756275913" sldId="2141412177"/>
            <ac:spMk id="12" creationId="{4615CC8F-15AF-AE4B-041E-42C32A516378}"/>
          </ac:spMkLst>
        </pc:spChg>
        <pc:spChg chg="mod">
          <ac:chgData name="Helen Hannan" userId="26ce656a-dd87-4676-94b3-e1bd49ea1002" providerId="ADAL" clId="{31E8448C-C9A9-4F1F-AEE1-B88D9217D4BA}" dt="2025-06-17T15:58:08.587" v="13552" actId="404"/>
          <ac:spMkLst>
            <pc:docMk/>
            <pc:sldMk cId="1756275913" sldId="2141412177"/>
            <ac:spMk id="13" creationId="{4F03B89B-8B2C-B761-43FD-F3EC4B100CD4}"/>
          </ac:spMkLst>
        </pc:spChg>
        <pc:spChg chg="mod">
          <ac:chgData name="Helen Hannan" userId="26ce656a-dd87-4676-94b3-e1bd49ea1002" providerId="ADAL" clId="{31E8448C-C9A9-4F1F-AEE1-B88D9217D4BA}" dt="2025-06-17T18:56:08.944" v="13993" actId="20577"/>
          <ac:spMkLst>
            <pc:docMk/>
            <pc:sldMk cId="1756275913" sldId="2141412177"/>
            <ac:spMk id="16" creationId="{B61A5C10-533B-00CD-8E62-6A33501D0F43}"/>
          </ac:spMkLst>
        </pc:spChg>
        <pc:spChg chg="mod">
          <ac:chgData name="Helen Hannan" userId="26ce656a-dd87-4676-94b3-e1bd49ea1002" providerId="ADAL" clId="{31E8448C-C9A9-4F1F-AEE1-B88D9217D4BA}" dt="2025-06-17T15:58:15.486" v="13553" actId="404"/>
          <ac:spMkLst>
            <pc:docMk/>
            <pc:sldMk cId="1756275913" sldId="2141412177"/>
            <ac:spMk id="17" creationId="{644E060D-3C84-FF37-9A61-8B70BDA10515}"/>
          </ac:spMkLst>
        </pc:spChg>
      </pc:sldChg>
      <pc:sldChg chg="addSp modSp add mod modAnim">
        <pc:chgData name="Helen Hannan" userId="26ce656a-dd87-4676-94b3-e1bd49ea1002" providerId="ADAL" clId="{31E8448C-C9A9-4F1F-AEE1-B88D9217D4BA}" dt="2025-06-17T16:09:14.788" v="13597" actId="1076"/>
        <pc:sldMkLst>
          <pc:docMk/>
          <pc:sldMk cId="3204691940" sldId="2141412178"/>
        </pc:sldMkLst>
        <pc:spChg chg="add mod">
          <ac:chgData name="Helen Hannan" userId="26ce656a-dd87-4676-94b3-e1bd49ea1002" providerId="ADAL" clId="{31E8448C-C9A9-4F1F-AEE1-B88D9217D4BA}" dt="2025-06-17T05:35:17.788" v="13358"/>
          <ac:spMkLst>
            <pc:docMk/>
            <pc:sldMk cId="3204691940" sldId="2141412178"/>
            <ac:spMk id="3" creationId="{0CB52C8E-C070-2E96-289B-102BBD0F5D49}"/>
          </ac:spMkLst>
        </pc:spChg>
        <pc:spChg chg="add mod">
          <ac:chgData name="Helen Hannan" userId="26ce656a-dd87-4676-94b3-e1bd49ea1002" providerId="ADAL" clId="{31E8448C-C9A9-4F1F-AEE1-B88D9217D4BA}" dt="2025-06-17T16:08:58.973" v="13595"/>
          <ac:spMkLst>
            <pc:docMk/>
            <pc:sldMk cId="3204691940" sldId="2141412178"/>
            <ac:spMk id="4" creationId="{290298B4-36D1-AB28-8A6F-40BA1EDDEEF7}"/>
          </ac:spMkLst>
        </pc:spChg>
        <pc:spChg chg="mod">
          <ac:chgData name="Helen Hannan" userId="26ce656a-dd87-4676-94b3-e1bd49ea1002" providerId="ADAL" clId="{31E8448C-C9A9-4F1F-AEE1-B88D9217D4BA}" dt="2025-06-17T03:51:32.203" v="7834" actId="6549"/>
          <ac:spMkLst>
            <pc:docMk/>
            <pc:sldMk cId="3204691940" sldId="2141412178"/>
            <ac:spMk id="5" creationId="{35E1358B-1860-C3CA-D2DC-6ABABFC8D5B1}"/>
          </ac:spMkLst>
        </pc:spChg>
        <pc:spChg chg="add mod">
          <ac:chgData name="Helen Hannan" userId="26ce656a-dd87-4676-94b3-e1bd49ea1002" providerId="ADAL" clId="{31E8448C-C9A9-4F1F-AEE1-B88D9217D4BA}" dt="2025-06-17T16:09:14.788" v="13597" actId="1076"/>
          <ac:spMkLst>
            <pc:docMk/>
            <pc:sldMk cId="3204691940" sldId="2141412178"/>
            <ac:spMk id="6" creationId="{F3A823C2-D8AE-243B-1CCA-A0FC5ACEF15D}"/>
          </ac:spMkLst>
        </pc:spChg>
        <pc:spChg chg="mod">
          <ac:chgData name="Helen Hannan" userId="26ce656a-dd87-4676-94b3-e1bd49ea1002" providerId="ADAL" clId="{31E8448C-C9A9-4F1F-AEE1-B88D9217D4BA}" dt="2025-06-17T03:56:08.136" v="8486" actId="20577"/>
          <ac:spMkLst>
            <pc:docMk/>
            <pc:sldMk cId="3204691940" sldId="2141412178"/>
            <ac:spMk id="12" creationId="{DF8A31CC-74B0-F66E-77D8-84AB265A2304}"/>
          </ac:spMkLst>
        </pc:spChg>
        <pc:spChg chg="mod">
          <ac:chgData name="Helen Hannan" userId="26ce656a-dd87-4676-94b3-e1bd49ea1002" providerId="ADAL" clId="{31E8448C-C9A9-4F1F-AEE1-B88D9217D4BA}" dt="2025-06-17T15:59:23.875" v="13558" actId="404"/>
          <ac:spMkLst>
            <pc:docMk/>
            <pc:sldMk cId="3204691940" sldId="2141412178"/>
            <ac:spMk id="13" creationId="{B47A1CC8-C9D3-1B72-2B1E-5EBCE411E68D}"/>
          </ac:spMkLst>
        </pc:spChg>
        <pc:spChg chg="mod">
          <ac:chgData name="Helen Hannan" userId="26ce656a-dd87-4676-94b3-e1bd49ea1002" providerId="ADAL" clId="{31E8448C-C9A9-4F1F-AEE1-B88D9217D4BA}" dt="2025-06-17T03:59:55.580" v="9086" actId="113"/>
          <ac:spMkLst>
            <pc:docMk/>
            <pc:sldMk cId="3204691940" sldId="2141412178"/>
            <ac:spMk id="16" creationId="{05F7690D-2B90-6066-EFC7-11B6154EA2C3}"/>
          </ac:spMkLst>
        </pc:spChg>
        <pc:spChg chg="mod">
          <ac:chgData name="Helen Hannan" userId="26ce656a-dd87-4676-94b3-e1bd49ea1002" providerId="ADAL" clId="{31E8448C-C9A9-4F1F-AEE1-B88D9217D4BA}" dt="2025-06-17T15:59:28.838" v="13559" actId="404"/>
          <ac:spMkLst>
            <pc:docMk/>
            <pc:sldMk cId="3204691940" sldId="2141412178"/>
            <ac:spMk id="17" creationId="{8635E32B-4FFA-AB13-67F7-D8F1DDF47EBD}"/>
          </ac:spMkLst>
        </pc:spChg>
      </pc:sldChg>
      <pc:sldChg chg="addSp modSp add mod modAnim">
        <pc:chgData name="Helen Hannan" userId="26ce656a-dd87-4676-94b3-e1bd49ea1002" providerId="ADAL" clId="{31E8448C-C9A9-4F1F-AEE1-B88D9217D4BA}" dt="2025-06-17T16:10:08.952" v="13603" actId="14100"/>
        <pc:sldMkLst>
          <pc:docMk/>
          <pc:sldMk cId="1337229552" sldId="2141412179"/>
        </pc:sldMkLst>
        <pc:spChg chg="add mod">
          <ac:chgData name="Helen Hannan" userId="26ce656a-dd87-4676-94b3-e1bd49ea1002" providerId="ADAL" clId="{31E8448C-C9A9-4F1F-AEE1-B88D9217D4BA}" dt="2025-06-17T05:35:22.355" v="13359"/>
          <ac:spMkLst>
            <pc:docMk/>
            <pc:sldMk cId="1337229552" sldId="2141412179"/>
            <ac:spMk id="3" creationId="{5DB9CD40-6FCD-B80D-9169-FEBDDF404BFD}"/>
          </ac:spMkLst>
        </pc:spChg>
        <pc:spChg chg="add mod">
          <ac:chgData name="Helen Hannan" userId="26ce656a-dd87-4676-94b3-e1bd49ea1002" providerId="ADAL" clId="{31E8448C-C9A9-4F1F-AEE1-B88D9217D4BA}" dt="2025-06-17T16:10:00.585" v="13602" actId="14100"/>
          <ac:spMkLst>
            <pc:docMk/>
            <pc:sldMk cId="1337229552" sldId="2141412179"/>
            <ac:spMk id="4" creationId="{58F13D59-312F-9621-C398-5EE80CF62051}"/>
          </ac:spMkLst>
        </pc:spChg>
        <pc:spChg chg="mod">
          <ac:chgData name="Helen Hannan" userId="26ce656a-dd87-4676-94b3-e1bd49ea1002" providerId="ADAL" clId="{31E8448C-C9A9-4F1F-AEE1-B88D9217D4BA}" dt="2025-06-17T04:01:24.341" v="9147" actId="6549"/>
          <ac:spMkLst>
            <pc:docMk/>
            <pc:sldMk cId="1337229552" sldId="2141412179"/>
            <ac:spMk id="5" creationId="{9D4D90DB-4303-7A32-58F6-1C916A3A64DC}"/>
          </ac:spMkLst>
        </pc:spChg>
        <pc:spChg chg="add mod">
          <ac:chgData name="Helen Hannan" userId="26ce656a-dd87-4676-94b3-e1bd49ea1002" providerId="ADAL" clId="{31E8448C-C9A9-4F1F-AEE1-B88D9217D4BA}" dt="2025-06-17T16:10:08.952" v="13603" actId="14100"/>
          <ac:spMkLst>
            <pc:docMk/>
            <pc:sldMk cId="1337229552" sldId="2141412179"/>
            <ac:spMk id="6" creationId="{810FB205-99C2-0964-E913-7B0493592055}"/>
          </ac:spMkLst>
        </pc:spChg>
        <pc:spChg chg="mod">
          <ac:chgData name="Helen Hannan" userId="26ce656a-dd87-4676-94b3-e1bd49ea1002" providerId="ADAL" clId="{31E8448C-C9A9-4F1F-AEE1-B88D9217D4BA}" dt="2025-06-17T04:06:25.255" v="9901" actId="20577"/>
          <ac:spMkLst>
            <pc:docMk/>
            <pc:sldMk cId="1337229552" sldId="2141412179"/>
            <ac:spMk id="12" creationId="{2E296CC5-5753-8F53-D4E0-F1AD8C9EA284}"/>
          </ac:spMkLst>
        </pc:spChg>
        <pc:spChg chg="mod">
          <ac:chgData name="Helen Hannan" userId="26ce656a-dd87-4676-94b3-e1bd49ea1002" providerId="ADAL" clId="{31E8448C-C9A9-4F1F-AEE1-B88D9217D4BA}" dt="2025-06-17T15:59:35.998" v="13560" actId="404"/>
          <ac:spMkLst>
            <pc:docMk/>
            <pc:sldMk cId="1337229552" sldId="2141412179"/>
            <ac:spMk id="13" creationId="{92127126-E856-B856-5A59-51F57A74E2DC}"/>
          </ac:spMkLst>
        </pc:spChg>
        <pc:spChg chg="mod">
          <ac:chgData name="Helen Hannan" userId="26ce656a-dd87-4676-94b3-e1bd49ea1002" providerId="ADAL" clId="{31E8448C-C9A9-4F1F-AEE1-B88D9217D4BA}" dt="2025-06-17T04:05:36.871" v="9891" actId="20577"/>
          <ac:spMkLst>
            <pc:docMk/>
            <pc:sldMk cId="1337229552" sldId="2141412179"/>
            <ac:spMk id="16" creationId="{9F2C40F0-2523-E6A8-ED7E-F319E0C5BD4A}"/>
          </ac:spMkLst>
        </pc:spChg>
        <pc:spChg chg="mod">
          <ac:chgData name="Helen Hannan" userId="26ce656a-dd87-4676-94b3-e1bd49ea1002" providerId="ADAL" clId="{31E8448C-C9A9-4F1F-AEE1-B88D9217D4BA}" dt="2025-06-17T15:59:40.782" v="13561" actId="404"/>
          <ac:spMkLst>
            <pc:docMk/>
            <pc:sldMk cId="1337229552" sldId="2141412179"/>
            <ac:spMk id="17" creationId="{6C0A688A-5E60-0D75-0E8F-27A13DD1D71A}"/>
          </ac:spMkLst>
        </pc:spChg>
      </pc:sldChg>
      <pc:sldChg chg="addSp delSp modSp add mod chgLayout">
        <pc:chgData name="Helen Hannan" userId="26ce656a-dd87-4676-94b3-e1bd49ea1002" providerId="ADAL" clId="{31E8448C-C9A9-4F1F-AEE1-B88D9217D4BA}" dt="2025-06-17T19:02:08.677" v="14090" actId="21"/>
        <pc:sldMkLst>
          <pc:docMk/>
          <pc:sldMk cId="2540821115" sldId="2141412180"/>
        </pc:sldMkLst>
        <pc:spChg chg="add del mod ord">
          <ac:chgData name="Helen Hannan" userId="26ce656a-dd87-4676-94b3-e1bd49ea1002" providerId="ADAL" clId="{31E8448C-C9A9-4F1F-AEE1-B88D9217D4BA}" dt="2025-06-17T04:25:05.637" v="10017" actId="478"/>
          <ac:spMkLst>
            <pc:docMk/>
            <pc:sldMk cId="2540821115" sldId="2141412180"/>
            <ac:spMk id="2" creationId="{01760215-4D46-6DA4-FF67-F947592D2425}"/>
          </ac:spMkLst>
        </pc:spChg>
        <pc:spChg chg="add del mod">
          <ac:chgData name="Helen Hannan" userId="26ce656a-dd87-4676-94b3-e1bd49ea1002" providerId="ADAL" clId="{31E8448C-C9A9-4F1F-AEE1-B88D9217D4BA}" dt="2025-06-17T04:27:00.168" v="10030" actId="478"/>
          <ac:spMkLst>
            <pc:docMk/>
            <pc:sldMk cId="2540821115" sldId="2141412180"/>
            <ac:spMk id="4" creationId="{4957A51F-776A-2C32-E796-99CC28F6229D}"/>
          </ac:spMkLst>
        </pc:spChg>
        <pc:spChg chg="add mod">
          <ac:chgData name="Helen Hannan" userId="26ce656a-dd87-4676-94b3-e1bd49ea1002" providerId="ADAL" clId="{31E8448C-C9A9-4F1F-AEE1-B88D9217D4BA}" dt="2025-06-17T04:26:30.099" v="10028" actId="113"/>
          <ac:spMkLst>
            <pc:docMk/>
            <pc:sldMk cId="2540821115" sldId="2141412180"/>
            <ac:spMk id="5" creationId="{D158A16B-BE98-EF74-AB98-8B2EBE2CB9C2}"/>
          </ac:spMkLst>
        </pc:spChg>
        <pc:spChg chg="add mod">
          <ac:chgData name="Helen Hannan" userId="26ce656a-dd87-4676-94b3-e1bd49ea1002" providerId="ADAL" clId="{31E8448C-C9A9-4F1F-AEE1-B88D9217D4BA}" dt="2025-06-17T05:35:27.442" v="13360"/>
          <ac:spMkLst>
            <pc:docMk/>
            <pc:sldMk cId="2540821115" sldId="2141412180"/>
            <ac:spMk id="7" creationId="{39407A50-2ECC-07E6-E20D-7997469B7311}"/>
          </ac:spMkLst>
        </pc:spChg>
        <pc:spChg chg="mod ord">
          <ac:chgData name="Helen Hannan" userId="26ce656a-dd87-4676-94b3-e1bd49ea1002" providerId="ADAL" clId="{31E8448C-C9A9-4F1F-AEE1-B88D9217D4BA}" dt="2025-06-17T04:24:48.912" v="10015"/>
          <ac:spMkLst>
            <pc:docMk/>
            <pc:sldMk cId="2540821115" sldId="2141412180"/>
            <ac:spMk id="8" creationId="{1E700AB7-E43D-3CC5-DCB5-0FEF06303EF6}"/>
          </ac:spMkLst>
        </pc:spChg>
        <pc:spChg chg="mod ord">
          <ac:chgData name="Helen Hannan" userId="26ce656a-dd87-4676-94b3-e1bd49ea1002" providerId="ADAL" clId="{31E8448C-C9A9-4F1F-AEE1-B88D9217D4BA}" dt="2025-06-17T04:25:34.526" v="10021" actId="207"/>
          <ac:spMkLst>
            <pc:docMk/>
            <pc:sldMk cId="2540821115" sldId="2141412180"/>
            <ac:spMk id="10" creationId="{9799BB82-AE00-0BAB-247E-1047ACD56D3D}"/>
          </ac:spMkLst>
        </pc:spChg>
        <pc:spChg chg="del mod ord">
          <ac:chgData name="Helen Hannan" userId="26ce656a-dd87-4676-94b3-e1bd49ea1002" providerId="ADAL" clId="{31E8448C-C9A9-4F1F-AEE1-B88D9217D4BA}" dt="2025-06-17T04:26:02.477" v="10023" actId="21"/>
          <ac:spMkLst>
            <pc:docMk/>
            <pc:sldMk cId="2540821115" sldId="2141412180"/>
            <ac:spMk id="11" creationId="{B67EC7C3-4742-6EFD-6715-7EE609A7B26E}"/>
          </ac:spMkLst>
        </pc:spChg>
        <pc:spChg chg="mod ord">
          <ac:chgData name="Helen Hannan" userId="26ce656a-dd87-4676-94b3-e1bd49ea1002" providerId="ADAL" clId="{31E8448C-C9A9-4F1F-AEE1-B88D9217D4BA}" dt="2025-06-17T04:22:22.197" v="9995" actId="113"/>
          <ac:spMkLst>
            <pc:docMk/>
            <pc:sldMk cId="2540821115" sldId="2141412180"/>
            <ac:spMk id="12" creationId="{89B6B64F-E1D6-77CF-07C5-A735978F2801}"/>
          </ac:spMkLst>
        </pc:spChg>
        <pc:spChg chg="mod ord">
          <ac:chgData name="Helen Hannan" userId="26ce656a-dd87-4676-94b3-e1bd49ea1002" providerId="ADAL" clId="{31E8448C-C9A9-4F1F-AEE1-B88D9217D4BA}" dt="2025-06-17T04:26:46.733" v="10029" actId="6549"/>
          <ac:spMkLst>
            <pc:docMk/>
            <pc:sldMk cId="2540821115" sldId="2141412180"/>
            <ac:spMk id="13" creationId="{4A20DE35-5E26-D766-6875-5EC1F6A57D52}"/>
          </ac:spMkLst>
        </pc:spChg>
        <pc:spChg chg="mod ord">
          <ac:chgData name="Helen Hannan" userId="26ce656a-dd87-4676-94b3-e1bd49ea1002" providerId="ADAL" clId="{31E8448C-C9A9-4F1F-AEE1-B88D9217D4BA}" dt="2025-06-17T04:25:22.887" v="10020" actId="1076"/>
          <ac:spMkLst>
            <pc:docMk/>
            <pc:sldMk cId="2540821115" sldId="2141412180"/>
            <ac:spMk id="15" creationId="{4D5B0953-A015-AD50-B9C4-B92E38F7C9F7}"/>
          </ac:spMkLst>
        </pc:spChg>
        <pc:picChg chg="add del mod">
          <ac:chgData name="Helen Hannan" userId="26ce656a-dd87-4676-94b3-e1bd49ea1002" providerId="ADAL" clId="{31E8448C-C9A9-4F1F-AEE1-B88D9217D4BA}" dt="2025-06-17T19:02:08.677" v="14090" actId="21"/>
          <ac:picMkLst>
            <pc:docMk/>
            <pc:sldMk cId="2540821115" sldId="2141412180"/>
            <ac:picMk id="3" creationId="{482EB6DB-82DD-8D15-8AAD-6B5417C7F36D}"/>
          </ac:picMkLst>
        </pc:picChg>
      </pc:sldChg>
      <pc:sldChg chg="addSp delSp modSp add mod">
        <pc:chgData name="Helen Hannan" userId="26ce656a-dd87-4676-94b3-e1bd49ea1002" providerId="ADAL" clId="{31E8448C-C9A9-4F1F-AEE1-B88D9217D4BA}" dt="2025-06-17T19:05:02.095" v="14178" actId="255"/>
        <pc:sldMkLst>
          <pc:docMk/>
          <pc:sldMk cId="2270541316" sldId="2141412181"/>
        </pc:sldMkLst>
        <pc:spChg chg="add mod">
          <ac:chgData name="Helen Hannan" userId="26ce656a-dd87-4676-94b3-e1bd49ea1002" providerId="ADAL" clId="{31E8448C-C9A9-4F1F-AEE1-B88D9217D4BA}" dt="2025-06-17T19:05:02.095" v="14178" actId="255"/>
          <ac:spMkLst>
            <pc:docMk/>
            <pc:sldMk cId="2270541316" sldId="2141412181"/>
            <ac:spMk id="3" creationId="{1AF92EE1-5BF6-2E1C-0509-073C1E5712D8}"/>
          </ac:spMkLst>
        </pc:spChg>
        <pc:spChg chg="add del mod">
          <ac:chgData name="Helen Hannan" userId="26ce656a-dd87-4676-94b3-e1bd49ea1002" providerId="ADAL" clId="{31E8448C-C9A9-4F1F-AEE1-B88D9217D4BA}" dt="2025-06-17T04:32:43.048" v="10725" actId="478"/>
          <ac:spMkLst>
            <pc:docMk/>
            <pc:sldMk cId="2270541316" sldId="2141412181"/>
            <ac:spMk id="3" creationId="{9C86117F-755F-44D9-7A18-4589D777A1A7}"/>
          </ac:spMkLst>
        </pc:spChg>
        <pc:spChg chg="mod">
          <ac:chgData name="Helen Hannan" userId="26ce656a-dd87-4676-94b3-e1bd49ea1002" providerId="ADAL" clId="{31E8448C-C9A9-4F1F-AEE1-B88D9217D4BA}" dt="2025-06-17T16:04:16.490" v="13570" actId="20577"/>
          <ac:spMkLst>
            <pc:docMk/>
            <pc:sldMk cId="2270541316" sldId="2141412181"/>
            <ac:spMk id="5" creationId="{832FCD16-9997-3DE7-56EC-A25276E7A900}"/>
          </ac:spMkLst>
        </pc:spChg>
        <pc:spChg chg="add mod">
          <ac:chgData name="Helen Hannan" userId="26ce656a-dd87-4676-94b3-e1bd49ea1002" providerId="ADAL" clId="{31E8448C-C9A9-4F1F-AEE1-B88D9217D4BA}" dt="2025-06-17T05:35:39.367" v="13362"/>
          <ac:spMkLst>
            <pc:docMk/>
            <pc:sldMk cId="2270541316" sldId="2141412181"/>
            <ac:spMk id="6" creationId="{C7EACE5E-C383-FD69-3CFD-96207F7ACF78}"/>
          </ac:spMkLst>
        </pc:spChg>
        <pc:spChg chg="del mod">
          <ac:chgData name="Helen Hannan" userId="26ce656a-dd87-4676-94b3-e1bd49ea1002" providerId="ADAL" clId="{31E8448C-C9A9-4F1F-AEE1-B88D9217D4BA}" dt="2025-06-17T19:04:31.742" v="14172" actId="478"/>
          <ac:spMkLst>
            <pc:docMk/>
            <pc:sldMk cId="2270541316" sldId="2141412181"/>
            <ac:spMk id="8" creationId="{21EDDD31-3D09-5B9D-8E26-FC94859757BD}"/>
          </ac:spMkLst>
        </pc:spChg>
        <pc:spChg chg="mod">
          <ac:chgData name="Helen Hannan" userId="26ce656a-dd87-4676-94b3-e1bd49ea1002" providerId="ADAL" clId="{31E8448C-C9A9-4F1F-AEE1-B88D9217D4BA}" dt="2025-06-17T04:35:46.348" v="11073" actId="122"/>
          <ac:spMkLst>
            <pc:docMk/>
            <pc:sldMk cId="2270541316" sldId="2141412181"/>
            <ac:spMk id="10" creationId="{537ADB96-2E11-5042-9A1C-33E9459F7FC5}"/>
          </ac:spMkLst>
        </pc:spChg>
        <pc:spChg chg="del mod">
          <ac:chgData name="Helen Hannan" userId="26ce656a-dd87-4676-94b3-e1bd49ea1002" providerId="ADAL" clId="{31E8448C-C9A9-4F1F-AEE1-B88D9217D4BA}" dt="2025-06-17T04:28:21.582" v="10059" actId="478"/>
          <ac:spMkLst>
            <pc:docMk/>
            <pc:sldMk cId="2270541316" sldId="2141412181"/>
            <ac:spMk id="12" creationId="{9463C440-7EC1-4860-C4D5-70B6C6654079}"/>
          </ac:spMkLst>
        </pc:spChg>
        <pc:spChg chg="del">
          <ac:chgData name="Helen Hannan" userId="26ce656a-dd87-4676-94b3-e1bd49ea1002" providerId="ADAL" clId="{31E8448C-C9A9-4F1F-AEE1-B88D9217D4BA}" dt="2025-06-17T04:31:10.075" v="10699" actId="478"/>
          <ac:spMkLst>
            <pc:docMk/>
            <pc:sldMk cId="2270541316" sldId="2141412181"/>
            <ac:spMk id="13" creationId="{7FC0CF29-BCA1-2CD2-E081-80344C412370}"/>
          </ac:spMkLst>
        </pc:spChg>
        <pc:spChg chg="mod">
          <ac:chgData name="Helen Hannan" userId="26ce656a-dd87-4676-94b3-e1bd49ea1002" providerId="ADAL" clId="{31E8448C-C9A9-4F1F-AEE1-B88D9217D4BA}" dt="2025-06-17T19:04:14.440" v="14170" actId="6549"/>
          <ac:spMkLst>
            <pc:docMk/>
            <pc:sldMk cId="2270541316" sldId="2141412181"/>
            <ac:spMk id="15" creationId="{09A7B088-1DC3-5568-F5C3-91C6DFBA257C}"/>
          </ac:spMkLst>
        </pc:spChg>
        <pc:picChg chg="add mod">
          <ac:chgData name="Helen Hannan" userId="26ce656a-dd87-4676-94b3-e1bd49ea1002" providerId="ADAL" clId="{31E8448C-C9A9-4F1F-AEE1-B88D9217D4BA}" dt="2025-06-17T19:03:15.669" v="14136" actId="1076"/>
          <ac:picMkLst>
            <pc:docMk/>
            <pc:sldMk cId="2270541316" sldId="2141412181"/>
            <ac:picMk id="2" creationId="{39841B17-DCA9-A516-4C71-93862FE87306}"/>
          </ac:picMkLst>
        </pc:picChg>
      </pc:sldChg>
      <pc:sldChg chg="addSp delSp modSp new mod modClrScheme chgLayout">
        <pc:chgData name="Helen Hannan" userId="26ce656a-dd87-4676-94b3-e1bd49ea1002" providerId="ADAL" clId="{31E8448C-C9A9-4F1F-AEE1-B88D9217D4BA}" dt="2025-06-17T18:27:40.786" v="13969" actId="1076"/>
        <pc:sldMkLst>
          <pc:docMk/>
          <pc:sldMk cId="594641698" sldId="2141412182"/>
        </pc:sldMkLst>
        <pc:spChg chg="add mod">
          <ac:chgData name="Helen Hannan" userId="26ce656a-dd87-4676-94b3-e1bd49ea1002" providerId="ADAL" clId="{31E8448C-C9A9-4F1F-AEE1-B88D9217D4BA}" dt="2025-06-17T18:27:40.786" v="13969" actId="1076"/>
          <ac:spMkLst>
            <pc:docMk/>
            <pc:sldMk cId="594641698" sldId="2141412182"/>
            <ac:spMk id="2" creationId="{EBC41D5C-D129-0D08-CDE9-292979C5D223}"/>
          </ac:spMkLst>
        </pc:spChg>
        <pc:spChg chg="add del mod">
          <ac:chgData name="Helen Hannan" userId="26ce656a-dd87-4676-94b3-e1bd49ea1002" providerId="ADAL" clId="{31E8448C-C9A9-4F1F-AEE1-B88D9217D4BA}" dt="2025-06-17T05:06:49.863" v="12565" actId="478"/>
          <ac:spMkLst>
            <pc:docMk/>
            <pc:sldMk cId="594641698" sldId="2141412182"/>
            <ac:spMk id="3" creationId="{2C4C35A5-ECBC-FE84-BC81-406CEDD97771}"/>
          </ac:spMkLst>
        </pc:spChg>
        <pc:spChg chg="add mod">
          <ac:chgData name="Helen Hannan" userId="26ce656a-dd87-4676-94b3-e1bd49ea1002" providerId="ADAL" clId="{31E8448C-C9A9-4F1F-AEE1-B88D9217D4BA}" dt="2025-06-17T05:10:03.248" v="12591" actId="207"/>
          <ac:spMkLst>
            <pc:docMk/>
            <pc:sldMk cId="594641698" sldId="2141412182"/>
            <ac:spMk id="4" creationId="{1E8B720D-951B-B56C-FB52-A25B6BC8EF23}"/>
          </ac:spMkLst>
        </pc:spChg>
        <pc:spChg chg="add mod">
          <ac:chgData name="Helen Hannan" userId="26ce656a-dd87-4676-94b3-e1bd49ea1002" providerId="ADAL" clId="{31E8448C-C9A9-4F1F-AEE1-B88D9217D4BA}" dt="2025-06-17T05:06:53.101" v="12566"/>
          <ac:spMkLst>
            <pc:docMk/>
            <pc:sldMk cId="594641698" sldId="2141412182"/>
            <ac:spMk id="5" creationId="{26B88490-B00E-6D6D-4E7B-C68C4FA8F016}"/>
          </ac:spMkLst>
        </pc:spChg>
        <pc:spChg chg="add mod">
          <ac:chgData name="Helen Hannan" userId="26ce656a-dd87-4676-94b3-e1bd49ea1002" providerId="ADAL" clId="{31E8448C-C9A9-4F1F-AEE1-B88D9217D4BA}" dt="2025-06-17T05:08:17.717" v="12573" actId="1076"/>
          <ac:spMkLst>
            <pc:docMk/>
            <pc:sldMk cId="594641698" sldId="2141412182"/>
            <ac:spMk id="6" creationId="{C1133ECF-741A-A91B-91CE-C4D957528FAC}"/>
          </ac:spMkLst>
        </pc:spChg>
        <pc:spChg chg="add mod">
          <ac:chgData name="Helen Hannan" userId="26ce656a-dd87-4676-94b3-e1bd49ea1002" providerId="ADAL" clId="{31E8448C-C9A9-4F1F-AEE1-B88D9217D4BA}" dt="2025-06-17T05:37:24.268" v="13372" actId="1076"/>
          <ac:spMkLst>
            <pc:docMk/>
            <pc:sldMk cId="594641698" sldId="2141412182"/>
            <ac:spMk id="7" creationId="{6C414C58-54C9-2325-FF17-D1A14D850AB5}"/>
          </ac:spMkLst>
        </pc:spChg>
        <pc:spChg chg="add del mod">
          <ac:chgData name="Helen Hannan" userId="26ce656a-dd87-4676-94b3-e1bd49ea1002" providerId="ADAL" clId="{31E8448C-C9A9-4F1F-AEE1-B88D9217D4BA}" dt="2025-06-17T05:37:04.722" v="13370" actId="478"/>
          <ac:spMkLst>
            <pc:docMk/>
            <pc:sldMk cId="594641698" sldId="2141412182"/>
            <ac:spMk id="8" creationId="{5DD4FEA7-0E97-05F3-CA4A-E26583667AE6}"/>
          </ac:spMkLst>
        </pc:spChg>
        <pc:spChg chg="add mod">
          <ac:chgData name="Helen Hannan" userId="26ce656a-dd87-4676-94b3-e1bd49ea1002" providerId="ADAL" clId="{31E8448C-C9A9-4F1F-AEE1-B88D9217D4BA}" dt="2025-06-17T05:37:16.999" v="13371"/>
          <ac:spMkLst>
            <pc:docMk/>
            <pc:sldMk cId="594641698" sldId="2141412182"/>
            <ac:spMk id="9" creationId="{4E03576B-4272-A42A-8F07-C33614F73C2D}"/>
          </ac:spMkLst>
        </pc:spChg>
      </pc:sldChg>
      <pc:sldChg chg="addSp modSp add mod">
        <pc:chgData name="Helen Hannan" userId="26ce656a-dd87-4676-94b3-e1bd49ea1002" providerId="ADAL" clId="{31E8448C-C9A9-4F1F-AEE1-B88D9217D4BA}" dt="2025-06-17T16:03:16.153" v="13567" actId="2711"/>
        <pc:sldMkLst>
          <pc:docMk/>
          <pc:sldMk cId="1049421445" sldId="2141412183"/>
        </pc:sldMkLst>
        <pc:spChg chg="add mod">
          <ac:chgData name="Helen Hannan" userId="26ce656a-dd87-4676-94b3-e1bd49ea1002" providerId="ADAL" clId="{31E8448C-C9A9-4F1F-AEE1-B88D9217D4BA}" dt="2025-06-17T05:35:32.572" v="13361"/>
          <ac:spMkLst>
            <pc:docMk/>
            <pc:sldMk cId="1049421445" sldId="2141412183"/>
            <ac:spMk id="3" creationId="{5914C6A0-55B6-05DB-05C0-5C3E2F8C4812}"/>
          </ac:spMkLst>
        </pc:spChg>
        <pc:spChg chg="mod">
          <ac:chgData name="Helen Hannan" userId="26ce656a-dd87-4676-94b3-e1bd49ea1002" providerId="ADAL" clId="{31E8448C-C9A9-4F1F-AEE1-B88D9217D4BA}" dt="2025-06-17T05:22:04.203" v="13125" actId="20577"/>
          <ac:spMkLst>
            <pc:docMk/>
            <pc:sldMk cId="1049421445" sldId="2141412183"/>
            <ac:spMk id="5" creationId="{15538A05-F753-CED6-9455-7BF0F4DD6DCF}"/>
          </ac:spMkLst>
        </pc:spChg>
        <pc:spChg chg="mod">
          <ac:chgData name="Helen Hannan" userId="26ce656a-dd87-4676-94b3-e1bd49ea1002" providerId="ADAL" clId="{31E8448C-C9A9-4F1F-AEE1-B88D9217D4BA}" dt="2025-06-17T05:18:31.702" v="12597" actId="6549"/>
          <ac:spMkLst>
            <pc:docMk/>
            <pc:sldMk cId="1049421445" sldId="2141412183"/>
            <ac:spMk id="8" creationId="{9B26E903-1BF6-9D73-5A83-1D508B60E76C}"/>
          </ac:spMkLst>
        </pc:spChg>
        <pc:spChg chg="mod">
          <ac:chgData name="Helen Hannan" userId="26ce656a-dd87-4676-94b3-e1bd49ea1002" providerId="ADAL" clId="{31E8448C-C9A9-4F1F-AEE1-B88D9217D4BA}" dt="2025-06-17T05:18:46.430" v="12617" actId="6549"/>
          <ac:spMkLst>
            <pc:docMk/>
            <pc:sldMk cId="1049421445" sldId="2141412183"/>
            <ac:spMk id="10" creationId="{70F580AE-4D1F-CF5E-D583-1673356A14F7}"/>
          </ac:spMkLst>
        </pc:spChg>
        <pc:spChg chg="mod">
          <ac:chgData name="Helen Hannan" userId="26ce656a-dd87-4676-94b3-e1bd49ea1002" providerId="ADAL" clId="{31E8448C-C9A9-4F1F-AEE1-B88D9217D4BA}" dt="2025-06-17T16:03:16.153" v="13567" actId="2711"/>
          <ac:spMkLst>
            <pc:docMk/>
            <pc:sldMk cId="1049421445" sldId="2141412183"/>
            <ac:spMk id="15" creationId="{E987705D-A3AB-4B4A-7F59-88D1F17A9623}"/>
          </ac:spMkLst>
        </pc:spChg>
      </pc:sldChg>
      <pc:sldChg chg="new del">
        <pc:chgData name="Helen Hannan" userId="26ce656a-dd87-4676-94b3-e1bd49ea1002" providerId="ADAL" clId="{31E8448C-C9A9-4F1F-AEE1-B88D9217D4BA}" dt="2025-06-17T05:21:43.887" v="13121" actId="680"/>
        <pc:sldMkLst>
          <pc:docMk/>
          <pc:sldMk cId="1904789889" sldId="2141412184"/>
        </pc:sldMkLst>
      </pc:sldChg>
      <pc:sldChg chg="delSp modSp add mod modClrScheme chgLayout">
        <pc:chgData name="Helen Hannan" userId="26ce656a-dd87-4676-94b3-e1bd49ea1002" providerId="ADAL" clId="{31E8448C-C9A9-4F1F-AEE1-B88D9217D4BA}" dt="2025-06-17T15:53:14.164" v="13543" actId="122"/>
        <pc:sldMkLst>
          <pc:docMk/>
          <pc:sldMk cId="2257733979" sldId="2141412184"/>
        </pc:sldMkLst>
        <pc:spChg chg="mod ord">
          <ac:chgData name="Helen Hannan" userId="26ce656a-dd87-4676-94b3-e1bd49ea1002" providerId="ADAL" clId="{31E8448C-C9A9-4F1F-AEE1-B88D9217D4BA}" dt="2025-06-17T15:53:14.164" v="13543" actId="122"/>
          <ac:spMkLst>
            <pc:docMk/>
            <pc:sldMk cId="2257733979" sldId="2141412184"/>
            <ac:spMk id="2" creationId="{F4D15052-7A65-F185-60D8-8416F16F89D5}"/>
          </ac:spMkLst>
        </pc:spChg>
        <pc:spChg chg="del mod ord">
          <ac:chgData name="Helen Hannan" userId="26ce656a-dd87-4676-94b3-e1bd49ea1002" providerId="ADAL" clId="{31E8448C-C9A9-4F1F-AEE1-B88D9217D4BA}" dt="2025-06-17T15:52:48.343" v="13540" actId="478"/>
          <ac:spMkLst>
            <pc:docMk/>
            <pc:sldMk cId="2257733979" sldId="2141412184"/>
            <ac:spMk id="3" creationId="{C0DFB6E8-836D-E480-BD96-0CE8011E5CFF}"/>
          </ac:spMkLst>
        </pc:spChg>
        <pc:spChg chg="mod ord">
          <ac:chgData name="Helen Hannan" userId="26ce656a-dd87-4676-94b3-e1bd49ea1002" providerId="ADAL" clId="{31E8448C-C9A9-4F1F-AEE1-B88D9217D4BA}" dt="2025-06-17T15:47:57.566" v="13487" actId="700"/>
          <ac:spMkLst>
            <pc:docMk/>
            <pc:sldMk cId="2257733979" sldId="2141412184"/>
            <ac:spMk id="5" creationId="{B203BB80-2454-E87D-70CF-9E13F62E78CC}"/>
          </ac:spMkLst>
        </pc:spChg>
        <pc:picChg chg="del mod">
          <ac:chgData name="Helen Hannan" userId="26ce656a-dd87-4676-94b3-e1bd49ea1002" providerId="ADAL" clId="{31E8448C-C9A9-4F1F-AEE1-B88D9217D4BA}" dt="2025-06-17T15:52:39.944" v="13538" actId="478"/>
          <ac:picMkLst>
            <pc:docMk/>
            <pc:sldMk cId="2257733979" sldId="2141412184"/>
            <ac:picMk id="6" creationId="{026550E6-93C6-2739-E452-E1330FF9B1DB}"/>
          </ac:picMkLst>
        </pc:picChg>
      </pc:sldChg>
      <pc:sldChg chg="addSp delSp modSp add mod">
        <pc:chgData name="Helen Hannan" userId="26ce656a-dd87-4676-94b3-e1bd49ea1002" providerId="ADAL" clId="{31E8448C-C9A9-4F1F-AEE1-B88D9217D4BA}" dt="2025-06-17T18:33:18.708" v="13974" actId="1582"/>
        <pc:sldMkLst>
          <pc:docMk/>
          <pc:sldMk cId="2515700254" sldId="2141412185"/>
        </pc:sldMkLst>
        <pc:spChg chg="add mod">
          <ac:chgData name="Helen Hannan" userId="26ce656a-dd87-4676-94b3-e1bd49ea1002" providerId="ADAL" clId="{31E8448C-C9A9-4F1F-AEE1-B88D9217D4BA}" dt="2025-06-17T18:33:18.708" v="13974" actId="1582"/>
          <ac:spMkLst>
            <pc:docMk/>
            <pc:sldMk cId="2515700254" sldId="2141412185"/>
            <ac:spMk id="2" creationId="{AB0FD2DB-8F5B-C1AC-9D64-573352D692A5}"/>
          </ac:spMkLst>
        </pc:spChg>
        <pc:spChg chg="add mod">
          <ac:chgData name="Helen Hannan" userId="26ce656a-dd87-4676-94b3-e1bd49ea1002" providerId="ADAL" clId="{31E8448C-C9A9-4F1F-AEE1-B88D9217D4BA}" dt="2025-06-17T16:15:47.052" v="13612" actId="6549"/>
          <ac:spMkLst>
            <pc:docMk/>
            <pc:sldMk cId="2515700254" sldId="2141412185"/>
            <ac:spMk id="3" creationId="{458D5802-8595-BCD9-6D0C-67CA4BF7A3E6}"/>
          </ac:spMkLst>
        </pc:spChg>
        <pc:spChg chg="add del mod">
          <ac:chgData name="Helen Hannan" userId="26ce656a-dd87-4676-94b3-e1bd49ea1002" providerId="ADAL" clId="{31E8448C-C9A9-4F1F-AEE1-B88D9217D4BA}" dt="2025-06-17T16:15:55.538" v="13613" actId="478"/>
          <ac:spMkLst>
            <pc:docMk/>
            <pc:sldMk cId="2515700254" sldId="2141412185"/>
            <ac:spMk id="4" creationId="{8655854E-6D4F-F8E3-010F-FE947944D111}"/>
          </ac:spMkLst>
        </pc:spChg>
        <pc:spChg chg="add mod">
          <ac:chgData name="Helen Hannan" userId="26ce656a-dd87-4676-94b3-e1bd49ea1002" providerId="ADAL" clId="{31E8448C-C9A9-4F1F-AEE1-B88D9217D4BA}" dt="2025-06-17T16:20:27.545" v="13757" actId="113"/>
          <ac:spMkLst>
            <pc:docMk/>
            <pc:sldMk cId="2515700254" sldId="2141412185"/>
            <ac:spMk id="5" creationId="{F27C41EE-180A-CFE8-EF7D-9314DB04368A}"/>
          </ac:spMkLst>
        </pc:spChg>
        <pc:spChg chg="add mod">
          <ac:chgData name="Helen Hannan" userId="26ce656a-dd87-4676-94b3-e1bd49ea1002" providerId="ADAL" clId="{31E8448C-C9A9-4F1F-AEE1-B88D9217D4BA}" dt="2025-06-17T16:20:19.994" v="13756" actId="114"/>
          <ac:spMkLst>
            <pc:docMk/>
            <pc:sldMk cId="2515700254" sldId="2141412185"/>
            <ac:spMk id="6" creationId="{3A7F02AE-F05F-2676-6CA0-1B6302889D8D}"/>
          </ac:spMkLst>
        </pc:spChg>
        <pc:spChg chg="mod">
          <ac:chgData name="Helen Hannan" userId="26ce656a-dd87-4676-94b3-e1bd49ea1002" providerId="ADAL" clId="{31E8448C-C9A9-4F1F-AEE1-B88D9217D4BA}" dt="2025-06-17T16:16:01.400" v="13614" actId="1076"/>
          <ac:spMkLst>
            <pc:docMk/>
            <pc:sldMk cId="2515700254" sldId="2141412185"/>
            <ac:spMk id="18" creationId="{8AB9D685-039E-197A-F6BC-C00D2A77ED97}"/>
          </ac:spMkLst>
        </pc:spChg>
        <pc:spChg chg="del">
          <ac:chgData name="Helen Hannan" userId="26ce656a-dd87-4676-94b3-e1bd49ea1002" providerId="ADAL" clId="{31E8448C-C9A9-4F1F-AEE1-B88D9217D4BA}" dt="2025-06-17T16:13:03.035" v="13605" actId="478"/>
          <ac:spMkLst>
            <pc:docMk/>
            <pc:sldMk cId="2515700254" sldId="2141412185"/>
            <ac:spMk id="19" creationId="{70B3EFBB-D7AC-F227-BA6E-59097E402E15}"/>
          </ac:spMkLst>
        </pc:spChg>
        <pc:spChg chg="del">
          <ac:chgData name="Helen Hannan" userId="26ce656a-dd87-4676-94b3-e1bd49ea1002" providerId="ADAL" clId="{31E8448C-C9A9-4F1F-AEE1-B88D9217D4BA}" dt="2025-06-17T16:13:05.771" v="13606" actId="478"/>
          <ac:spMkLst>
            <pc:docMk/>
            <pc:sldMk cId="2515700254" sldId="2141412185"/>
            <ac:spMk id="20" creationId="{AA608BA4-2BB9-E312-1426-E2AC46BCE241}"/>
          </ac:spMkLst>
        </pc:spChg>
      </pc:sldChg>
      <pc:sldChg chg="addSp delSp modSp add mod modClrScheme chgLayout">
        <pc:chgData name="Helen Hannan" userId="26ce656a-dd87-4676-94b3-e1bd49ea1002" providerId="ADAL" clId="{31E8448C-C9A9-4F1F-AEE1-B88D9217D4BA}" dt="2025-06-17T18:36:35.468" v="13983" actId="478"/>
        <pc:sldMkLst>
          <pc:docMk/>
          <pc:sldMk cId="791821565" sldId="2141412186"/>
        </pc:sldMkLst>
        <pc:spChg chg="add del mod ord">
          <ac:chgData name="Helen Hannan" userId="26ce656a-dd87-4676-94b3-e1bd49ea1002" providerId="ADAL" clId="{31E8448C-C9A9-4F1F-AEE1-B88D9217D4BA}" dt="2025-06-17T18:36:35.468" v="13983" actId="478"/>
          <ac:spMkLst>
            <pc:docMk/>
            <pc:sldMk cId="791821565" sldId="2141412186"/>
            <ac:spMk id="4" creationId="{CC354146-F212-A22E-9221-368950654B43}"/>
          </ac:spMkLst>
        </pc:spChg>
        <pc:spChg chg="add del mod ord">
          <ac:chgData name="Helen Hannan" userId="26ce656a-dd87-4676-94b3-e1bd49ea1002" providerId="ADAL" clId="{31E8448C-C9A9-4F1F-AEE1-B88D9217D4BA}" dt="2025-06-17T18:36:24.260" v="13981" actId="478"/>
          <ac:spMkLst>
            <pc:docMk/>
            <pc:sldMk cId="791821565" sldId="2141412186"/>
            <ac:spMk id="6" creationId="{F8B4E354-B310-8454-D1A0-AEBDA11D42DC}"/>
          </ac:spMkLst>
        </pc:spChg>
        <pc:spChg chg="add del mod ord">
          <ac:chgData name="Helen Hannan" userId="26ce656a-dd87-4676-94b3-e1bd49ea1002" providerId="ADAL" clId="{31E8448C-C9A9-4F1F-AEE1-B88D9217D4BA}" dt="2025-06-17T18:36:26.676" v="13982" actId="478"/>
          <ac:spMkLst>
            <pc:docMk/>
            <pc:sldMk cId="791821565" sldId="2141412186"/>
            <ac:spMk id="7" creationId="{252966B1-42B0-0706-7503-ED4D08B4E121}"/>
          </ac:spMkLst>
        </pc:spChg>
        <pc:spChg chg="mod ord">
          <ac:chgData name="Helen Hannan" userId="26ce656a-dd87-4676-94b3-e1bd49ea1002" providerId="ADAL" clId="{31E8448C-C9A9-4F1F-AEE1-B88D9217D4BA}" dt="2025-06-17T18:36:19.821" v="13980" actId="700"/>
          <ac:spMkLst>
            <pc:docMk/>
            <pc:sldMk cId="791821565" sldId="2141412186"/>
            <ac:spMk id="8" creationId="{5509DA20-2B18-733E-EB7B-4D73D59C303D}"/>
          </ac:spMkLst>
        </pc:spChg>
        <pc:spChg chg="add mod ord">
          <ac:chgData name="Helen Hannan" userId="26ce656a-dd87-4676-94b3-e1bd49ea1002" providerId="ADAL" clId="{31E8448C-C9A9-4F1F-AEE1-B88D9217D4BA}" dt="2025-06-17T18:36:19.821" v="13980" actId="700"/>
          <ac:spMkLst>
            <pc:docMk/>
            <pc:sldMk cId="791821565" sldId="2141412186"/>
            <ac:spMk id="9" creationId="{3C2F5D93-F9B3-26B1-DE23-E27C41A5CAAF}"/>
          </ac:spMkLst>
        </pc:spChg>
        <pc:spChg chg="add mod ord">
          <ac:chgData name="Helen Hannan" userId="26ce656a-dd87-4676-94b3-e1bd49ea1002" providerId="ADAL" clId="{31E8448C-C9A9-4F1F-AEE1-B88D9217D4BA}" dt="2025-06-17T18:36:19.821" v="13980" actId="700"/>
          <ac:spMkLst>
            <pc:docMk/>
            <pc:sldMk cId="791821565" sldId="2141412186"/>
            <ac:spMk id="10" creationId="{4DBFD1AF-B707-21E0-71E4-AC9DAD42A9D2}"/>
          </ac:spMkLst>
        </pc:spChg>
        <pc:spChg chg="add mod ord">
          <ac:chgData name="Helen Hannan" userId="26ce656a-dd87-4676-94b3-e1bd49ea1002" providerId="ADAL" clId="{31E8448C-C9A9-4F1F-AEE1-B88D9217D4BA}" dt="2025-06-17T18:36:19.821" v="13980" actId="700"/>
          <ac:spMkLst>
            <pc:docMk/>
            <pc:sldMk cId="791821565" sldId="2141412186"/>
            <ac:spMk id="11" creationId="{31956801-B593-50DB-1142-9D0FA402D7E8}"/>
          </ac:spMkLst>
        </pc:spChg>
        <pc:spChg chg="add mod ord">
          <ac:chgData name="Helen Hannan" userId="26ce656a-dd87-4676-94b3-e1bd49ea1002" providerId="ADAL" clId="{31E8448C-C9A9-4F1F-AEE1-B88D9217D4BA}" dt="2025-06-17T18:36:19.821" v="13980" actId="700"/>
          <ac:spMkLst>
            <pc:docMk/>
            <pc:sldMk cId="791821565" sldId="2141412186"/>
            <ac:spMk id="12" creationId="{383786E5-DCCB-DDC9-F711-BC2558E4C7D7}"/>
          </ac:spMkLst>
        </pc:spChg>
        <pc:picChg chg="add mod">
          <ac:chgData name="Helen Hannan" userId="26ce656a-dd87-4676-94b3-e1bd49ea1002" providerId="ADAL" clId="{31E8448C-C9A9-4F1F-AEE1-B88D9217D4BA}" dt="2025-06-17T18:04:46.154" v="13898" actId="1076"/>
          <ac:picMkLst>
            <pc:docMk/>
            <pc:sldMk cId="791821565" sldId="2141412186"/>
            <ac:picMk id="2" creationId="{638846CC-9459-1F5D-6423-D57360FDEC44}"/>
          </ac:picMkLst>
        </pc:picChg>
        <pc:picChg chg="del">
          <ac:chgData name="Helen Hannan" userId="26ce656a-dd87-4676-94b3-e1bd49ea1002" providerId="ADAL" clId="{31E8448C-C9A9-4F1F-AEE1-B88D9217D4BA}" dt="2025-06-17T16:22:36.419" v="13809" actId="478"/>
          <ac:picMkLst>
            <pc:docMk/>
            <pc:sldMk cId="791821565" sldId="2141412186"/>
            <ac:picMk id="5" creationId="{0B47811E-62C3-E9D9-9C39-C235A731431D}"/>
          </ac:picMkLst>
        </pc:picChg>
      </pc:sldChg>
      <pc:sldChg chg="addSp delSp modSp add mod">
        <pc:chgData name="Helen Hannan" userId="26ce656a-dd87-4676-94b3-e1bd49ea1002" providerId="ADAL" clId="{31E8448C-C9A9-4F1F-AEE1-B88D9217D4BA}" dt="2025-06-17T18:34:11.052" v="13976" actId="6549"/>
        <pc:sldMkLst>
          <pc:docMk/>
          <pc:sldMk cId="2568758930" sldId="2141412187"/>
        </pc:sldMkLst>
        <pc:spChg chg="add mod">
          <ac:chgData name="Helen Hannan" userId="26ce656a-dd87-4676-94b3-e1bd49ea1002" providerId="ADAL" clId="{31E8448C-C9A9-4F1F-AEE1-B88D9217D4BA}" dt="2025-06-17T16:29:52.348" v="13838" actId="14100"/>
          <ac:spMkLst>
            <pc:docMk/>
            <pc:sldMk cId="2568758930" sldId="2141412187"/>
            <ac:spMk id="4" creationId="{932EC0CC-ACC2-8880-F860-7C0030A05512}"/>
          </ac:spMkLst>
        </pc:spChg>
        <pc:spChg chg="add mod">
          <ac:chgData name="Helen Hannan" userId="26ce656a-dd87-4676-94b3-e1bd49ea1002" providerId="ADAL" clId="{31E8448C-C9A9-4F1F-AEE1-B88D9217D4BA}" dt="2025-06-17T18:34:11.052" v="13976" actId="6549"/>
          <ac:spMkLst>
            <pc:docMk/>
            <pc:sldMk cId="2568758930" sldId="2141412187"/>
            <ac:spMk id="6" creationId="{1E30BBF2-30FF-C445-9183-7FE8659BA1D3}"/>
          </ac:spMkLst>
        </pc:spChg>
        <pc:spChg chg="mod">
          <ac:chgData name="Helen Hannan" userId="26ce656a-dd87-4676-94b3-e1bd49ea1002" providerId="ADAL" clId="{31E8448C-C9A9-4F1F-AEE1-B88D9217D4BA}" dt="2025-06-17T16:25:34.541" v="13829" actId="6549"/>
          <ac:spMkLst>
            <pc:docMk/>
            <pc:sldMk cId="2568758930" sldId="2141412187"/>
            <ac:spMk id="8" creationId="{88F8BACD-9655-961D-8890-71E29DBEA5F9}"/>
          </ac:spMkLst>
        </pc:spChg>
        <pc:picChg chg="del">
          <ac:chgData name="Helen Hannan" userId="26ce656a-dd87-4676-94b3-e1bd49ea1002" providerId="ADAL" clId="{31E8448C-C9A9-4F1F-AEE1-B88D9217D4BA}" dt="2025-06-17T16:25:55.667" v="13831" actId="478"/>
          <ac:picMkLst>
            <pc:docMk/>
            <pc:sldMk cId="2568758930" sldId="2141412187"/>
            <ac:picMk id="2" creationId="{08CDF6DA-87EF-ED80-F0D4-C2F0C7BA5D68}"/>
          </ac:picMkLst>
        </pc:picChg>
      </pc:sldChg>
      <pc:sldChg chg="modSp add mod">
        <pc:chgData name="Helen Hannan" userId="26ce656a-dd87-4676-94b3-e1bd49ea1002" providerId="ADAL" clId="{31E8448C-C9A9-4F1F-AEE1-B88D9217D4BA}" dt="2025-06-17T17:56:09.400" v="13886" actId="1076"/>
        <pc:sldMkLst>
          <pc:docMk/>
          <pc:sldMk cId="4082640357" sldId="2141412188"/>
        </pc:sldMkLst>
        <pc:spChg chg="mod">
          <ac:chgData name="Helen Hannan" userId="26ce656a-dd87-4676-94b3-e1bd49ea1002" providerId="ADAL" clId="{31E8448C-C9A9-4F1F-AEE1-B88D9217D4BA}" dt="2025-06-17T17:56:09.400" v="13886" actId="1076"/>
          <ac:spMkLst>
            <pc:docMk/>
            <pc:sldMk cId="4082640357" sldId="2141412188"/>
            <ac:spMk id="2" creationId="{1E32E7FD-7325-AC28-D2E3-04D1815423ED}"/>
          </ac:spMkLst>
        </pc:spChg>
        <pc:spChg chg="mod">
          <ac:chgData name="Helen Hannan" userId="26ce656a-dd87-4676-94b3-e1bd49ea1002" providerId="ADAL" clId="{31E8448C-C9A9-4F1F-AEE1-B88D9217D4BA}" dt="2025-06-17T17:55:26.615" v="13883" actId="1076"/>
          <ac:spMkLst>
            <pc:docMk/>
            <pc:sldMk cId="4082640357" sldId="2141412188"/>
            <ac:spMk id="4" creationId="{68353949-F057-8D9E-93E9-86CED90685EF}"/>
          </ac:spMkLst>
        </pc:spChg>
      </pc:sldChg>
      <pc:sldMasterChg chg="del delSldLayout">
        <pc:chgData name="Helen Hannan" userId="26ce656a-dd87-4676-94b3-e1bd49ea1002" providerId="ADAL" clId="{31E8448C-C9A9-4F1F-AEE1-B88D9217D4BA}" dt="2025-06-17T05:04:26.041" v="12553" actId="700"/>
        <pc:sldMasterMkLst>
          <pc:docMk/>
          <pc:sldMasterMk cId="2503766720" sldId="2147483688"/>
        </pc:sldMasterMkLst>
        <pc:sldLayoutChg chg="del">
          <pc:chgData name="Helen Hannan" userId="26ce656a-dd87-4676-94b3-e1bd49ea1002" providerId="ADAL" clId="{31E8448C-C9A9-4F1F-AEE1-B88D9217D4BA}" dt="2025-06-17T05:04:26.041" v="12553" actId="700"/>
          <pc:sldLayoutMkLst>
            <pc:docMk/>
            <pc:sldMasterMk cId="2503766720" sldId="2147483688"/>
            <pc:sldLayoutMk cId="3184806323" sldId="2147483689"/>
          </pc:sldLayoutMkLst>
        </pc:sldLayoutChg>
        <pc:sldLayoutChg chg="del">
          <pc:chgData name="Helen Hannan" userId="26ce656a-dd87-4676-94b3-e1bd49ea1002" providerId="ADAL" clId="{31E8448C-C9A9-4F1F-AEE1-B88D9217D4BA}" dt="2025-06-17T05:04:26.041" v="12553" actId="700"/>
          <pc:sldLayoutMkLst>
            <pc:docMk/>
            <pc:sldMasterMk cId="2503766720" sldId="2147483688"/>
            <pc:sldLayoutMk cId="2159724394" sldId="2147483690"/>
          </pc:sldLayoutMkLst>
        </pc:sldLayoutChg>
        <pc:sldLayoutChg chg="del">
          <pc:chgData name="Helen Hannan" userId="26ce656a-dd87-4676-94b3-e1bd49ea1002" providerId="ADAL" clId="{31E8448C-C9A9-4F1F-AEE1-B88D9217D4BA}" dt="2025-06-17T05:04:26.041" v="12553" actId="700"/>
          <pc:sldLayoutMkLst>
            <pc:docMk/>
            <pc:sldMasterMk cId="2503766720" sldId="2147483688"/>
            <pc:sldLayoutMk cId="1643571757" sldId="2147483691"/>
          </pc:sldLayoutMkLst>
        </pc:sldLayoutChg>
        <pc:sldLayoutChg chg="del">
          <pc:chgData name="Helen Hannan" userId="26ce656a-dd87-4676-94b3-e1bd49ea1002" providerId="ADAL" clId="{31E8448C-C9A9-4F1F-AEE1-B88D9217D4BA}" dt="2025-06-17T05:04:26.041" v="12553" actId="700"/>
          <pc:sldLayoutMkLst>
            <pc:docMk/>
            <pc:sldMasterMk cId="2503766720" sldId="2147483688"/>
            <pc:sldLayoutMk cId="1294067103" sldId="2147483693"/>
          </pc:sldLayoutMkLst>
        </pc:sldLayoutChg>
        <pc:sldLayoutChg chg="del">
          <pc:chgData name="Helen Hannan" userId="26ce656a-dd87-4676-94b3-e1bd49ea1002" providerId="ADAL" clId="{31E8448C-C9A9-4F1F-AEE1-B88D9217D4BA}" dt="2025-06-17T05:04:26.041" v="12553" actId="700"/>
          <pc:sldLayoutMkLst>
            <pc:docMk/>
            <pc:sldMasterMk cId="2503766720" sldId="2147483688"/>
            <pc:sldLayoutMk cId="4204957615" sldId="2147483694"/>
          </pc:sldLayoutMkLst>
        </pc:sldLayoutChg>
        <pc:sldLayoutChg chg="del">
          <pc:chgData name="Helen Hannan" userId="26ce656a-dd87-4676-94b3-e1bd49ea1002" providerId="ADAL" clId="{31E8448C-C9A9-4F1F-AEE1-B88D9217D4BA}" dt="2025-06-17T05:04:26.041" v="12553" actId="700"/>
          <pc:sldLayoutMkLst>
            <pc:docMk/>
            <pc:sldMasterMk cId="2503766720" sldId="2147483688"/>
            <pc:sldLayoutMk cId="2580993706" sldId="2147483695"/>
          </pc:sldLayoutMkLst>
        </pc:sldLayoutChg>
        <pc:sldLayoutChg chg="del">
          <pc:chgData name="Helen Hannan" userId="26ce656a-dd87-4676-94b3-e1bd49ea1002" providerId="ADAL" clId="{31E8448C-C9A9-4F1F-AEE1-B88D9217D4BA}" dt="2025-06-17T05:04:26.041" v="12553" actId="700"/>
          <pc:sldLayoutMkLst>
            <pc:docMk/>
            <pc:sldMasterMk cId="2503766720" sldId="2147483688"/>
            <pc:sldLayoutMk cId="388967610" sldId="2147483696"/>
          </pc:sldLayoutMkLst>
        </pc:sldLayoutChg>
        <pc:sldLayoutChg chg="del">
          <pc:chgData name="Helen Hannan" userId="26ce656a-dd87-4676-94b3-e1bd49ea1002" providerId="ADAL" clId="{31E8448C-C9A9-4F1F-AEE1-B88D9217D4BA}" dt="2025-06-17T05:04:26.041" v="12553" actId="700"/>
          <pc:sldLayoutMkLst>
            <pc:docMk/>
            <pc:sldMasterMk cId="2503766720" sldId="2147483688"/>
            <pc:sldLayoutMk cId="1465152081" sldId="2147483697"/>
          </pc:sldLayoutMkLst>
        </pc:sldLayoutChg>
        <pc:sldLayoutChg chg="del">
          <pc:chgData name="Helen Hannan" userId="26ce656a-dd87-4676-94b3-e1bd49ea1002" providerId="ADAL" clId="{31E8448C-C9A9-4F1F-AEE1-B88D9217D4BA}" dt="2025-06-17T05:04:26.041" v="12553" actId="700"/>
          <pc:sldLayoutMkLst>
            <pc:docMk/>
            <pc:sldMasterMk cId="2503766720" sldId="2147483688"/>
            <pc:sldLayoutMk cId="1969888301" sldId="2147483698"/>
          </pc:sldLayoutMkLst>
        </pc:sldLayoutChg>
        <pc:sldLayoutChg chg="del">
          <pc:chgData name="Helen Hannan" userId="26ce656a-dd87-4676-94b3-e1bd49ea1002" providerId="ADAL" clId="{31E8448C-C9A9-4F1F-AEE1-B88D9217D4BA}" dt="2025-06-17T05:04:26.041" v="12553" actId="700"/>
          <pc:sldLayoutMkLst>
            <pc:docMk/>
            <pc:sldMasterMk cId="2503766720" sldId="2147483688"/>
            <pc:sldLayoutMk cId="3384524018" sldId="2147483714"/>
          </pc:sldLayoutMkLst>
        </pc:sldLayoutChg>
      </pc:sldMasterChg>
      <pc:sldMasterChg chg="del">
        <pc:chgData name="Helen Hannan" userId="26ce656a-dd87-4676-94b3-e1bd49ea1002" providerId="ADAL" clId="{31E8448C-C9A9-4F1F-AEE1-B88D9217D4BA}" dt="2025-06-17T18:28:38.165" v="13971" actId="2696"/>
        <pc:sldMasterMkLst>
          <pc:docMk/>
          <pc:sldMasterMk cId="594173224" sldId="2147483699"/>
        </pc:sldMasterMkLst>
      </pc:sldMasterChg>
      <pc:sldMasterChg chg="del">
        <pc:chgData name="Helen Hannan" userId="26ce656a-dd87-4676-94b3-e1bd49ea1002" providerId="ADAL" clId="{31E8448C-C9A9-4F1F-AEE1-B88D9217D4BA}" dt="2025-06-17T18:28:42.789" v="13972" actId="2696"/>
        <pc:sldMasterMkLst>
          <pc:docMk/>
          <pc:sldMasterMk cId="946728651" sldId="2147483701"/>
        </pc:sldMasterMkLst>
      </pc:sldMasterChg>
      <pc:sldMasterChg chg="modSldLayout">
        <pc:chgData name="Helen Hannan" userId="26ce656a-dd87-4676-94b3-e1bd49ea1002" providerId="ADAL" clId="{31E8448C-C9A9-4F1F-AEE1-B88D9217D4BA}" dt="2025-06-17T18:01:46.433" v="13894" actId="207"/>
        <pc:sldMasterMkLst>
          <pc:docMk/>
          <pc:sldMasterMk cId="3431753397" sldId="2147483715"/>
        </pc:sldMasterMkLst>
        <pc:sldLayoutChg chg="delSp modSp mod">
          <pc:chgData name="Helen Hannan" userId="26ce656a-dd87-4676-94b3-e1bd49ea1002" providerId="ADAL" clId="{31E8448C-C9A9-4F1F-AEE1-B88D9217D4BA}" dt="2025-06-17T04:47:28.143" v="12076" actId="478"/>
          <pc:sldLayoutMkLst>
            <pc:docMk/>
            <pc:sldMasterMk cId="3431753397" sldId="2147483715"/>
            <pc:sldLayoutMk cId="3146638773" sldId="2147483723"/>
          </pc:sldLayoutMkLst>
          <pc:spChg chg="del">
            <ac:chgData name="Helen Hannan" userId="26ce656a-dd87-4676-94b3-e1bd49ea1002" providerId="ADAL" clId="{31E8448C-C9A9-4F1F-AEE1-B88D9217D4BA}" dt="2025-06-17T04:47:18.926" v="12071" actId="478"/>
            <ac:spMkLst>
              <pc:docMk/>
              <pc:sldMasterMk cId="3431753397" sldId="2147483715"/>
              <pc:sldLayoutMk cId="3146638773" sldId="2147483723"/>
              <ac:spMk id="4" creationId="{DBCD9DC9-6A53-3A97-2CED-E83EA99C1702}"/>
            </ac:spMkLst>
          </pc:spChg>
          <pc:spChg chg="del">
            <ac:chgData name="Helen Hannan" userId="26ce656a-dd87-4676-94b3-e1bd49ea1002" providerId="ADAL" clId="{31E8448C-C9A9-4F1F-AEE1-B88D9217D4BA}" dt="2025-06-17T04:47:28.143" v="12076" actId="478"/>
            <ac:spMkLst>
              <pc:docMk/>
              <pc:sldMasterMk cId="3431753397" sldId="2147483715"/>
              <pc:sldLayoutMk cId="3146638773" sldId="2147483723"/>
              <ac:spMk id="14" creationId="{19275802-3F06-F23E-A19D-A22FA49A17AE}"/>
            </ac:spMkLst>
          </pc:spChg>
          <pc:spChg chg="del mod">
            <ac:chgData name="Helen Hannan" userId="26ce656a-dd87-4676-94b3-e1bd49ea1002" providerId="ADAL" clId="{31E8448C-C9A9-4F1F-AEE1-B88D9217D4BA}" dt="2025-06-17T04:47:23.374" v="12073" actId="478"/>
            <ac:spMkLst>
              <pc:docMk/>
              <pc:sldMasterMk cId="3431753397" sldId="2147483715"/>
              <pc:sldLayoutMk cId="3146638773" sldId="2147483723"/>
              <ac:spMk id="20" creationId="{81002681-569F-A4A0-C276-E210023CE94D}"/>
            </ac:spMkLst>
          </pc:spChg>
          <pc:spChg chg="del mod">
            <ac:chgData name="Helen Hannan" userId="26ce656a-dd87-4676-94b3-e1bd49ea1002" providerId="ADAL" clId="{31E8448C-C9A9-4F1F-AEE1-B88D9217D4BA}" dt="2025-06-17T04:47:26.354" v="12075" actId="478"/>
            <ac:spMkLst>
              <pc:docMk/>
              <pc:sldMasterMk cId="3431753397" sldId="2147483715"/>
              <pc:sldLayoutMk cId="3146638773" sldId="2147483723"/>
              <ac:spMk id="22" creationId="{D06942CD-6108-5D3D-DD7C-56BBFCB5DC6C}"/>
            </ac:spMkLst>
          </pc:spChg>
        </pc:sldLayoutChg>
        <pc:sldLayoutChg chg="modSp">
          <pc:chgData name="Helen Hannan" userId="26ce656a-dd87-4676-94b3-e1bd49ea1002" providerId="ADAL" clId="{31E8448C-C9A9-4F1F-AEE1-B88D9217D4BA}" dt="2025-06-17T18:01:46.433" v="13894" actId="207"/>
          <pc:sldLayoutMkLst>
            <pc:docMk/>
            <pc:sldMasterMk cId="3431753397" sldId="2147483715"/>
            <pc:sldLayoutMk cId="644967060" sldId="2147483724"/>
          </pc:sldLayoutMkLst>
          <pc:graphicFrameChg chg="mod">
            <ac:chgData name="Helen Hannan" userId="26ce656a-dd87-4676-94b3-e1bd49ea1002" providerId="ADAL" clId="{31E8448C-C9A9-4F1F-AEE1-B88D9217D4BA}" dt="2025-06-17T18:01:46.433" v="13894" actId="207"/>
            <ac:graphicFrameMkLst>
              <pc:docMk/>
              <pc:sldMasterMk cId="3431753397" sldId="2147483715"/>
              <pc:sldLayoutMk cId="644967060" sldId="2147483724"/>
              <ac:graphicFrameMk id="6" creationId="{CC551D84-1AFE-34A6-E038-EC6E500976E5}"/>
            </ac:graphicFrameMkLst>
          </pc:graphicFrameChg>
        </pc:sldLayoutChg>
        <pc:sldLayoutChg chg="delSp mod">
          <pc:chgData name="Helen Hannan" userId="26ce656a-dd87-4676-94b3-e1bd49ea1002" providerId="ADAL" clId="{31E8448C-C9A9-4F1F-AEE1-B88D9217D4BA}" dt="2025-06-17T02:22:00.842" v="1927" actId="478"/>
          <pc:sldLayoutMkLst>
            <pc:docMk/>
            <pc:sldMasterMk cId="3431753397" sldId="2147483715"/>
            <pc:sldLayoutMk cId="3130532927" sldId="2147483726"/>
          </pc:sldLayoutMkLst>
          <pc:grpChg chg="del">
            <ac:chgData name="Helen Hannan" userId="26ce656a-dd87-4676-94b3-e1bd49ea1002" providerId="ADAL" clId="{31E8448C-C9A9-4F1F-AEE1-B88D9217D4BA}" dt="2025-06-17T02:22:00.842" v="1927" actId="478"/>
            <ac:grpSpMkLst>
              <pc:docMk/>
              <pc:sldMasterMk cId="3431753397" sldId="2147483715"/>
              <pc:sldLayoutMk cId="3130532927" sldId="2147483726"/>
              <ac:grpSpMk id="13" creationId="{45C4D43F-2254-6A55-1887-BAD045E50EE4}"/>
            </ac:grpSpMkLst>
          </pc:grpChg>
          <pc:cxnChg chg="del">
            <ac:chgData name="Helen Hannan" userId="26ce656a-dd87-4676-94b3-e1bd49ea1002" providerId="ADAL" clId="{31E8448C-C9A9-4F1F-AEE1-B88D9217D4BA}" dt="2025-06-17T02:21:58.987" v="1926" actId="478"/>
            <ac:cxnSpMkLst>
              <pc:docMk/>
              <pc:sldMasterMk cId="3431753397" sldId="2147483715"/>
              <pc:sldLayoutMk cId="3130532927" sldId="2147483726"/>
              <ac:cxnSpMk id="14" creationId="{76D4AD2E-866A-921A-2732-86C58C12F5F3}"/>
            </ac:cxnSpMkLst>
          </pc:cxnChg>
        </pc:sldLayoutChg>
        <pc:sldLayoutChg chg="delSp modSp mod">
          <pc:chgData name="Helen Hannan" userId="26ce656a-dd87-4676-94b3-e1bd49ea1002" providerId="ADAL" clId="{31E8448C-C9A9-4F1F-AEE1-B88D9217D4BA}" dt="2025-06-17T15:45:05.041" v="13483" actId="1076"/>
          <pc:sldLayoutMkLst>
            <pc:docMk/>
            <pc:sldMasterMk cId="3431753397" sldId="2147483715"/>
            <pc:sldLayoutMk cId="977011392" sldId="2147483736"/>
          </pc:sldLayoutMkLst>
          <pc:picChg chg="del">
            <ac:chgData name="Helen Hannan" userId="26ce656a-dd87-4676-94b3-e1bd49ea1002" providerId="ADAL" clId="{31E8448C-C9A9-4F1F-AEE1-B88D9217D4BA}" dt="2025-06-17T15:42:02.123" v="13440" actId="478"/>
            <ac:picMkLst>
              <pc:docMk/>
              <pc:sldMasterMk cId="3431753397" sldId="2147483715"/>
              <pc:sldLayoutMk cId="977011392" sldId="2147483736"/>
              <ac:picMk id="2" creationId="{1F8225EF-744F-7224-2C76-8684D690868B}"/>
            </ac:picMkLst>
          </pc:picChg>
          <pc:picChg chg="mod ord modCrop">
            <ac:chgData name="Helen Hannan" userId="26ce656a-dd87-4676-94b3-e1bd49ea1002" providerId="ADAL" clId="{31E8448C-C9A9-4F1F-AEE1-B88D9217D4BA}" dt="2025-06-17T15:45:05.041" v="13483" actId="1076"/>
            <ac:picMkLst>
              <pc:docMk/>
              <pc:sldMasterMk cId="3431753397" sldId="2147483715"/>
              <pc:sldLayoutMk cId="977011392" sldId="2147483736"/>
              <ac:picMk id="3" creationId="{9FB5266E-EB47-932F-86A4-7A023C47F442}"/>
            </ac:picMkLst>
          </pc:picChg>
        </pc:sldLayoutChg>
        <pc:sldLayoutChg chg="addSp delSp modSp mod">
          <pc:chgData name="Helen Hannan" userId="26ce656a-dd87-4676-94b3-e1bd49ea1002" providerId="ADAL" clId="{31E8448C-C9A9-4F1F-AEE1-B88D9217D4BA}" dt="2025-06-17T15:51:33.593" v="13536" actId="255"/>
          <pc:sldLayoutMkLst>
            <pc:docMk/>
            <pc:sldMasterMk cId="3431753397" sldId="2147483715"/>
            <pc:sldLayoutMk cId="314971881" sldId="2147483783"/>
          </pc:sldLayoutMkLst>
          <pc:spChg chg="add mod">
            <ac:chgData name="Helen Hannan" userId="26ce656a-dd87-4676-94b3-e1bd49ea1002" providerId="ADAL" clId="{31E8448C-C9A9-4F1F-AEE1-B88D9217D4BA}" dt="2025-06-17T15:50:35.931" v="13527" actId="6549"/>
            <ac:spMkLst>
              <pc:docMk/>
              <pc:sldMasterMk cId="3431753397" sldId="2147483715"/>
              <pc:sldLayoutMk cId="314971881" sldId="2147483783"/>
              <ac:spMk id="2" creationId="{DAF6A42D-8E19-0B0D-5369-B6517F23CDB4}"/>
            </ac:spMkLst>
          </pc:spChg>
          <pc:spChg chg="mod">
            <ac:chgData name="Helen Hannan" userId="26ce656a-dd87-4676-94b3-e1bd49ea1002" providerId="ADAL" clId="{31E8448C-C9A9-4F1F-AEE1-B88D9217D4BA}" dt="2025-06-17T15:49:34.136" v="13514" actId="6549"/>
            <ac:spMkLst>
              <pc:docMk/>
              <pc:sldMasterMk cId="3431753397" sldId="2147483715"/>
              <pc:sldLayoutMk cId="314971881" sldId="2147483783"/>
              <ac:spMk id="11" creationId="{8928D5F1-E1DC-AE84-FCDB-BF4E4E060BE0}"/>
            </ac:spMkLst>
          </pc:spChg>
          <pc:spChg chg="del">
            <ac:chgData name="Helen Hannan" userId="26ce656a-dd87-4676-94b3-e1bd49ea1002" providerId="ADAL" clId="{31E8448C-C9A9-4F1F-AEE1-B88D9217D4BA}" dt="2025-06-17T15:49:48.776" v="13515" actId="478"/>
            <ac:spMkLst>
              <pc:docMk/>
              <pc:sldMasterMk cId="3431753397" sldId="2147483715"/>
              <pc:sldLayoutMk cId="314971881" sldId="2147483783"/>
              <ac:spMk id="12" creationId="{A78808DA-6259-2F70-37A4-C74A41C1B0CF}"/>
            </ac:spMkLst>
          </pc:spChg>
          <pc:spChg chg="add mod">
            <ac:chgData name="Helen Hannan" userId="26ce656a-dd87-4676-94b3-e1bd49ea1002" providerId="ADAL" clId="{31E8448C-C9A9-4F1F-AEE1-B88D9217D4BA}" dt="2025-06-17T15:51:33.593" v="13536" actId="255"/>
            <ac:spMkLst>
              <pc:docMk/>
              <pc:sldMasterMk cId="3431753397" sldId="2147483715"/>
              <pc:sldLayoutMk cId="314971881" sldId="2147483783"/>
              <ac:spMk id="13" creationId="{0AD640F0-29D8-FD9C-D32E-3EE0AF40578D}"/>
            </ac:spMkLst>
          </pc:spChg>
          <pc:picChg chg="mod">
            <ac:chgData name="Helen Hannan" userId="26ce656a-dd87-4676-94b3-e1bd49ea1002" providerId="ADAL" clId="{31E8448C-C9A9-4F1F-AEE1-B88D9217D4BA}" dt="2025-06-17T15:47:07.004" v="13486" actId="14826"/>
            <ac:picMkLst>
              <pc:docMk/>
              <pc:sldMasterMk cId="3431753397" sldId="2147483715"/>
              <pc:sldLayoutMk cId="314971881" sldId="2147483783"/>
              <ac:picMk id="3" creationId="{EFC34592-6EB0-2DE4-BD7C-AC13014FA57C}"/>
            </ac:picMkLst>
          </pc:picChg>
          <pc:picChg chg="mod">
            <ac:chgData name="Helen Hannan" userId="26ce656a-dd87-4676-94b3-e1bd49ea1002" providerId="ADAL" clId="{31E8448C-C9A9-4F1F-AEE1-B88D9217D4BA}" dt="2025-06-17T15:51:21.270" v="13534" actId="1076"/>
            <ac:picMkLst>
              <pc:docMk/>
              <pc:sldMasterMk cId="3431753397" sldId="2147483715"/>
              <pc:sldLayoutMk cId="314971881" sldId="2147483783"/>
              <ac:picMk id="4" creationId="{CA0BB44A-E0F1-787B-2EAC-34404F953675}"/>
            </ac:picMkLst>
          </pc:picChg>
        </pc:sldLayoutChg>
      </pc:sldMasterChg>
      <pc:sldMasterChg chg="modSldLayout">
        <pc:chgData name="Helen Hannan" userId="26ce656a-dd87-4676-94b3-e1bd49ea1002" providerId="ADAL" clId="{31E8448C-C9A9-4F1F-AEE1-B88D9217D4BA}" dt="2025-06-17T17:58:26.398" v="13890" actId="732"/>
        <pc:sldMasterMkLst>
          <pc:docMk/>
          <pc:sldMasterMk cId="1684401826" sldId="2147483747"/>
        </pc:sldMasterMkLst>
        <pc:sldLayoutChg chg="addSp delSp modSp mod">
          <pc:chgData name="Helen Hannan" userId="26ce656a-dd87-4676-94b3-e1bd49ea1002" providerId="ADAL" clId="{31E8448C-C9A9-4F1F-AEE1-B88D9217D4BA}" dt="2025-06-17T17:58:26.398" v="13890" actId="732"/>
          <pc:sldLayoutMkLst>
            <pc:docMk/>
            <pc:sldMasterMk cId="1684401826" sldId="2147483747"/>
            <pc:sldLayoutMk cId="2763493118" sldId="2147483748"/>
          </pc:sldLayoutMkLst>
          <pc:picChg chg="add del mod modCrop">
            <ac:chgData name="Helen Hannan" userId="26ce656a-dd87-4676-94b3-e1bd49ea1002" providerId="ADAL" clId="{31E8448C-C9A9-4F1F-AEE1-B88D9217D4BA}" dt="2025-06-17T17:58:26.398" v="13890" actId="732"/>
            <ac:picMkLst>
              <pc:docMk/>
              <pc:sldMasterMk cId="1684401826" sldId="2147483747"/>
              <pc:sldLayoutMk cId="2763493118" sldId="2147483748"/>
              <ac:picMk id="3" creationId="{85343BD1-7660-2417-5602-8C450F17F7CC}"/>
            </ac:picMkLst>
          </pc:picChg>
          <pc:picChg chg="mod">
            <ac:chgData name="Helen Hannan" userId="26ce656a-dd87-4676-94b3-e1bd49ea1002" providerId="ADAL" clId="{31E8448C-C9A9-4F1F-AEE1-B88D9217D4BA}" dt="2025-06-17T17:57:46.917" v="13889" actId="1076"/>
            <ac:picMkLst>
              <pc:docMk/>
              <pc:sldMasterMk cId="1684401826" sldId="2147483747"/>
              <pc:sldLayoutMk cId="2763493118" sldId="2147483748"/>
              <ac:picMk id="4" creationId="{007A5B7C-CDE6-527D-3DB5-6CC82EC393F8}"/>
            </ac:picMkLst>
          </pc:picChg>
        </pc:sldLayoutChg>
        <pc:sldLayoutChg chg="delSp modSp mod setBg">
          <pc:chgData name="Helen Hannan" userId="26ce656a-dd87-4676-94b3-e1bd49ea1002" providerId="ADAL" clId="{31E8448C-C9A9-4F1F-AEE1-B88D9217D4BA}" dt="2025-06-17T03:32:26.793" v="5702"/>
          <pc:sldLayoutMkLst>
            <pc:docMk/>
            <pc:sldMasterMk cId="1684401826" sldId="2147483747"/>
            <pc:sldLayoutMk cId="3109785591" sldId="2147483780"/>
          </pc:sldLayoutMkLst>
          <pc:picChg chg="del mod modCrop">
            <ac:chgData name="Helen Hannan" userId="26ce656a-dd87-4676-94b3-e1bd49ea1002" providerId="ADAL" clId="{31E8448C-C9A9-4F1F-AEE1-B88D9217D4BA}" dt="2025-06-17T03:19:35.130" v="5594" actId="478"/>
            <ac:picMkLst>
              <pc:docMk/>
              <pc:sldMasterMk cId="1684401826" sldId="2147483747"/>
              <pc:sldLayoutMk cId="3109785591" sldId="2147483780"/>
              <ac:picMk id="3" creationId="{85343BD1-7660-2417-5602-8C450F17F7CC}"/>
            </ac:picMkLst>
          </pc:picChg>
          <pc:picChg chg="del mod">
            <ac:chgData name="Helen Hannan" userId="26ce656a-dd87-4676-94b3-e1bd49ea1002" providerId="ADAL" clId="{31E8448C-C9A9-4F1F-AEE1-B88D9217D4BA}" dt="2025-06-17T03:21:58.777" v="5628" actId="478"/>
            <ac:picMkLst>
              <pc:docMk/>
              <pc:sldMasterMk cId="1684401826" sldId="2147483747"/>
              <pc:sldLayoutMk cId="3109785591" sldId="2147483780"/>
              <ac:picMk id="4" creationId="{007A5B7C-CDE6-527D-3DB5-6CC82EC393F8}"/>
            </ac:picMkLst>
          </pc:picChg>
        </pc:sldLayoutChg>
        <pc:sldLayoutChg chg="delSp modSp mod">
          <pc:chgData name="Helen Hannan" userId="26ce656a-dd87-4676-94b3-e1bd49ea1002" providerId="ADAL" clId="{31E8448C-C9A9-4F1F-AEE1-B88D9217D4BA}" dt="2025-06-17T03:24:08.615" v="5649" actId="167"/>
          <pc:sldLayoutMkLst>
            <pc:docMk/>
            <pc:sldMasterMk cId="1684401826" sldId="2147483747"/>
            <pc:sldLayoutMk cId="2393478388" sldId="2147483781"/>
          </pc:sldLayoutMkLst>
          <pc:picChg chg="del">
            <ac:chgData name="Helen Hannan" userId="26ce656a-dd87-4676-94b3-e1bd49ea1002" providerId="ADAL" clId="{31E8448C-C9A9-4F1F-AEE1-B88D9217D4BA}" dt="2025-06-17T03:22:56.333" v="5631" actId="478"/>
            <ac:picMkLst>
              <pc:docMk/>
              <pc:sldMasterMk cId="1684401826" sldId="2147483747"/>
              <pc:sldLayoutMk cId="2393478388" sldId="2147483781"/>
              <ac:picMk id="3" creationId="{85343BD1-7660-2417-5602-8C450F17F7CC}"/>
            </ac:picMkLst>
          </pc:picChg>
          <pc:picChg chg="mod ord">
            <ac:chgData name="Helen Hannan" userId="26ce656a-dd87-4676-94b3-e1bd49ea1002" providerId="ADAL" clId="{31E8448C-C9A9-4F1F-AEE1-B88D9217D4BA}" dt="2025-06-17T03:24:08.615" v="5649" actId="167"/>
            <ac:picMkLst>
              <pc:docMk/>
              <pc:sldMasterMk cId="1684401826" sldId="2147483747"/>
              <pc:sldLayoutMk cId="2393478388" sldId="2147483781"/>
              <ac:picMk id="4" creationId="{007A5B7C-CDE6-527D-3DB5-6CC82EC393F8}"/>
            </ac:picMkLst>
          </pc:picChg>
        </pc:sldLayoutChg>
      </pc:sldMasterChg>
      <pc:sldMasterChg chg="modSldLayout">
        <pc:chgData name="Helen Hannan" userId="26ce656a-dd87-4676-94b3-e1bd49ea1002" providerId="ADAL" clId="{31E8448C-C9A9-4F1F-AEE1-B88D9217D4BA}" dt="2025-06-17T18:35:37.431" v="13979" actId="1076"/>
        <pc:sldMasterMkLst>
          <pc:docMk/>
          <pc:sldMasterMk cId="392576099" sldId="2147483749"/>
        </pc:sldMasterMkLst>
        <pc:sldLayoutChg chg="delSp mod">
          <pc:chgData name="Helen Hannan" userId="26ce656a-dd87-4676-94b3-e1bd49ea1002" providerId="ADAL" clId="{31E8448C-C9A9-4F1F-AEE1-B88D9217D4BA}" dt="2025-06-17T01:36:04.735" v="1163" actId="478"/>
          <pc:sldLayoutMkLst>
            <pc:docMk/>
            <pc:sldMasterMk cId="392576099" sldId="2147483749"/>
            <pc:sldLayoutMk cId="463504947" sldId="2147483760"/>
          </pc:sldLayoutMkLst>
          <pc:grpChg chg="del">
            <ac:chgData name="Helen Hannan" userId="26ce656a-dd87-4676-94b3-e1bd49ea1002" providerId="ADAL" clId="{31E8448C-C9A9-4F1F-AEE1-B88D9217D4BA}" dt="2025-06-17T01:36:04.735" v="1163" actId="478"/>
            <ac:grpSpMkLst>
              <pc:docMk/>
              <pc:sldMasterMk cId="392576099" sldId="2147483749"/>
              <pc:sldLayoutMk cId="463504947" sldId="2147483760"/>
              <ac:grpSpMk id="13" creationId="{45C4D43F-2254-6A55-1887-BAD045E50EE4}"/>
            </ac:grpSpMkLst>
          </pc:grpChg>
          <pc:cxnChg chg="del">
            <ac:chgData name="Helen Hannan" userId="26ce656a-dd87-4676-94b3-e1bd49ea1002" providerId="ADAL" clId="{31E8448C-C9A9-4F1F-AEE1-B88D9217D4BA}" dt="2025-06-17T01:36:01.187" v="1161" actId="478"/>
            <ac:cxnSpMkLst>
              <pc:docMk/>
              <pc:sldMasterMk cId="392576099" sldId="2147483749"/>
              <pc:sldLayoutMk cId="463504947" sldId="2147483760"/>
              <ac:cxnSpMk id="14" creationId="{76D4AD2E-866A-921A-2732-86C58C12F5F3}"/>
            </ac:cxnSpMkLst>
          </pc:cxnChg>
          <pc:cxnChg chg="del">
            <ac:chgData name="Helen Hannan" userId="26ce656a-dd87-4676-94b3-e1bd49ea1002" providerId="ADAL" clId="{31E8448C-C9A9-4F1F-AEE1-B88D9217D4BA}" dt="2025-06-17T01:36:03.056" v="1162" actId="478"/>
            <ac:cxnSpMkLst>
              <pc:docMk/>
              <pc:sldMasterMk cId="392576099" sldId="2147483749"/>
              <pc:sldLayoutMk cId="463504947" sldId="2147483760"/>
              <ac:cxnSpMk id="15" creationId="{0829A75D-72B5-BB6C-AD7E-B819C79026B1}"/>
            </ac:cxnSpMkLst>
          </pc:cxnChg>
        </pc:sldLayoutChg>
        <pc:sldLayoutChg chg="modSp mod">
          <pc:chgData name="Helen Hannan" userId="26ce656a-dd87-4676-94b3-e1bd49ea1002" providerId="ADAL" clId="{31E8448C-C9A9-4F1F-AEE1-B88D9217D4BA}" dt="2025-06-17T18:34:51.260" v="13978" actId="1076"/>
          <pc:sldLayoutMkLst>
            <pc:docMk/>
            <pc:sldMasterMk cId="392576099" sldId="2147483749"/>
            <pc:sldLayoutMk cId="1964952686" sldId="2147483763"/>
          </pc:sldLayoutMkLst>
          <pc:spChg chg="mod">
            <ac:chgData name="Helen Hannan" userId="26ce656a-dd87-4676-94b3-e1bd49ea1002" providerId="ADAL" clId="{31E8448C-C9A9-4F1F-AEE1-B88D9217D4BA}" dt="2025-06-17T18:34:51.260" v="13978" actId="1076"/>
            <ac:spMkLst>
              <pc:docMk/>
              <pc:sldMasterMk cId="392576099" sldId="2147483749"/>
              <pc:sldLayoutMk cId="1964952686" sldId="2147483763"/>
              <ac:spMk id="26" creationId="{537DA144-B3BD-D918-C74A-DF49C5EF7533}"/>
            </ac:spMkLst>
          </pc:spChg>
        </pc:sldLayoutChg>
        <pc:sldLayoutChg chg="modSp mod">
          <pc:chgData name="Helen Hannan" userId="26ce656a-dd87-4676-94b3-e1bd49ea1002" providerId="ADAL" clId="{31E8448C-C9A9-4F1F-AEE1-B88D9217D4BA}" dt="2025-06-17T18:35:37.431" v="13979" actId="1076"/>
          <pc:sldLayoutMkLst>
            <pc:docMk/>
            <pc:sldMasterMk cId="392576099" sldId="2147483749"/>
            <pc:sldLayoutMk cId="206984465" sldId="2147483784"/>
          </pc:sldLayoutMkLst>
          <pc:spChg chg="mod">
            <ac:chgData name="Helen Hannan" userId="26ce656a-dd87-4676-94b3-e1bd49ea1002" providerId="ADAL" clId="{31E8448C-C9A9-4F1F-AEE1-B88D9217D4BA}" dt="2025-06-17T18:35:37.431" v="13979" actId="1076"/>
            <ac:spMkLst>
              <pc:docMk/>
              <pc:sldMasterMk cId="392576099" sldId="2147483749"/>
              <pc:sldLayoutMk cId="206984465" sldId="2147483784"/>
              <ac:spMk id="26" creationId="{537DA144-B3BD-D918-C74A-DF49C5EF7533}"/>
            </ac:spMkLst>
          </pc:spChg>
        </pc:sldLayoutChg>
      </pc:sldMasterChg>
    </pc:docChg>
  </pc:docChgLst>
  <pc:docChgLst>
    <pc:chgData name="Misty Baker" userId="784e080c-e6f8-4e13-b9f9-f3b90122b46b" providerId="ADAL" clId="{E25602F0-3D39-44BF-ADAA-868E1EBA76E4}"/>
    <pc:docChg chg="undo custSel addSld delSld modSld">
      <pc:chgData name="Misty Baker" userId="784e080c-e6f8-4e13-b9f9-f3b90122b46b" providerId="ADAL" clId="{E25602F0-3D39-44BF-ADAA-868E1EBA76E4}" dt="2025-06-18T16:01:00.899" v="1034" actId="1076"/>
      <pc:docMkLst>
        <pc:docMk/>
      </pc:docMkLst>
      <pc:sldChg chg="modSp mod">
        <pc:chgData name="Misty Baker" userId="784e080c-e6f8-4e13-b9f9-f3b90122b46b" providerId="ADAL" clId="{E25602F0-3D39-44BF-ADAA-868E1EBA76E4}" dt="2025-06-17T22:01:35.552" v="190" actId="20577"/>
        <pc:sldMkLst>
          <pc:docMk/>
          <pc:sldMk cId="3209528578" sldId="263"/>
        </pc:sldMkLst>
        <pc:spChg chg="mod">
          <ac:chgData name="Misty Baker" userId="784e080c-e6f8-4e13-b9f9-f3b90122b46b" providerId="ADAL" clId="{E25602F0-3D39-44BF-ADAA-868E1EBA76E4}" dt="2025-06-17T22:01:35.552" v="190" actId="20577"/>
          <ac:spMkLst>
            <pc:docMk/>
            <pc:sldMk cId="3209528578" sldId="263"/>
            <ac:spMk id="3" creationId="{8641B78E-8EFD-1FA5-8AD3-DFD1BCCE3258}"/>
          </ac:spMkLst>
        </pc:spChg>
      </pc:sldChg>
      <pc:sldChg chg="addSp delSp modSp mod">
        <pc:chgData name="Misty Baker" userId="784e080c-e6f8-4e13-b9f9-f3b90122b46b" providerId="ADAL" clId="{E25602F0-3D39-44BF-ADAA-868E1EBA76E4}" dt="2025-06-17T22:08:50.240" v="264" actId="14100"/>
        <pc:sldMkLst>
          <pc:docMk/>
          <pc:sldMk cId="2233567454" sldId="602"/>
        </pc:sldMkLst>
        <pc:spChg chg="add del mod">
          <ac:chgData name="Misty Baker" userId="784e080c-e6f8-4e13-b9f9-f3b90122b46b" providerId="ADAL" clId="{E25602F0-3D39-44BF-ADAA-868E1EBA76E4}" dt="2025-06-17T22:07:05.031" v="246" actId="21"/>
          <ac:spMkLst>
            <pc:docMk/>
            <pc:sldMk cId="2233567454" sldId="602"/>
            <ac:spMk id="4" creationId="{413D5A2F-F321-CF6A-5A81-B01C9A09BDC9}"/>
          </ac:spMkLst>
        </pc:spChg>
        <pc:spChg chg="mod">
          <ac:chgData name="Misty Baker" userId="784e080c-e6f8-4e13-b9f9-f3b90122b46b" providerId="ADAL" clId="{E25602F0-3D39-44BF-ADAA-868E1EBA76E4}" dt="2025-06-17T22:08:24.937" v="260" actId="1076"/>
          <ac:spMkLst>
            <pc:docMk/>
            <pc:sldMk cId="2233567454" sldId="602"/>
            <ac:spMk id="7" creationId="{DBBC9217-5C57-0D31-8032-83C2417FEDFE}"/>
          </ac:spMkLst>
        </pc:spChg>
        <pc:spChg chg="mod">
          <ac:chgData name="Misty Baker" userId="784e080c-e6f8-4e13-b9f9-f3b90122b46b" providerId="ADAL" clId="{E25602F0-3D39-44BF-ADAA-868E1EBA76E4}" dt="2025-06-17T22:08:50.240" v="264" actId="14100"/>
          <ac:spMkLst>
            <pc:docMk/>
            <pc:sldMk cId="2233567454" sldId="602"/>
            <ac:spMk id="13" creationId="{9C0E1C23-76CA-1A75-46E2-A3C19186EDFD}"/>
          </ac:spMkLst>
        </pc:spChg>
        <pc:spChg chg="mod">
          <ac:chgData name="Misty Baker" userId="784e080c-e6f8-4e13-b9f9-f3b90122b46b" providerId="ADAL" clId="{E25602F0-3D39-44BF-ADAA-868E1EBA76E4}" dt="2025-06-17T22:07:21.966" v="250" actId="255"/>
          <ac:spMkLst>
            <pc:docMk/>
            <pc:sldMk cId="2233567454" sldId="602"/>
            <ac:spMk id="16" creationId="{82BDDD29-2212-666B-985A-2EFA228D47A2}"/>
          </ac:spMkLst>
        </pc:spChg>
        <pc:spChg chg="mod">
          <ac:chgData name="Misty Baker" userId="784e080c-e6f8-4e13-b9f9-f3b90122b46b" providerId="ADAL" clId="{E25602F0-3D39-44BF-ADAA-868E1EBA76E4}" dt="2025-06-17T22:08:43.354" v="263" actId="122"/>
          <ac:spMkLst>
            <pc:docMk/>
            <pc:sldMk cId="2233567454" sldId="602"/>
            <ac:spMk id="19" creationId="{0E61CD7D-7A7C-4EEF-8CDC-4A3431BED7CF}"/>
          </ac:spMkLst>
        </pc:spChg>
        <pc:spChg chg="mod">
          <ac:chgData name="Misty Baker" userId="784e080c-e6f8-4e13-b9f9-f3b90122b46b" providerId="ADAL" clId="{E25602F0-3D39-44BF-ADAA-868E1EBA76E4}" dt="2025-06-17T22:07:39.082" v="253" actId="1076"/>
          <ac:spMkLst>
            <pc:docMk/>
            <pc:sldMk cId="2233567454" sldId="602"/>
            <ac:spMk id="20" creationId="{759B628A-FC4C-76D1-ACB7-A543C2A516B4}"/>
          </ac:spMkLst>
        </pc:spChg>
        <pc:spChg chg="del mod">
          <ac:chgData name="Misty Baker" userId="784e080c-e6f8-4e13-b9f9-f3b90122b46b" providerId="ADAL" clId="{E25602F0-3D39-44BF-ADAA-868E1EBA76E4}" dt="2025-06-17T22:07:00.388" v="245" actId="21"/>
          <ac:spMkLst>
            <pc:docMk/>
            <pc:sldMk cId="2233567454" sldId="602"/>
            <ac:spMk id="24" creationId="{7130266E-5CAE-4B6F-45A7-CEEF05EAD599}"/>
          </ac:spMkLst>
        </pc:spChg>
      </pc:sldChg>
      <pc:sldChg chg="modSp mod">
        <pc:chgData name="Misty Baker" userId="784e080c-e6f8-4e13-b9f9-f3b90122b46b" providerId="ADAL" clId="{E25602F0-3D39-44BF-ADAA-868E1EBA76E4}" dt="2025-06-18T15:38:31.119" v="820" actId="120"/>
        <pc:sldMkLst>
          <pc:docMk/>
          <pc:sldMk cId="1688799464" sldId="629"/>
        </pc:sldMkLst>
        <pc:spChg chg="mod">
          <ac:chgData name="Misty Baker" userId="784e080c-e6f8-4e13-b9f9-f3b90122b46b" providerId="ADAL" clId="{E25602F0-3D39-44BF-ADAA-868E1EBA76E4}" dt="2025-06-18T15:38:31.119" v="820" actId="120"/>
          <ac:spMkLst>
            <pc:docMk/>
            <pc:sldMk cId="1688799464" sldId="629"/>
            <ac:spMk id="5" creationId="{EBA9F557-4AF8-DA7D-AA29-CED2CC4D4819}"/>
          </ac:spMkLst>
        </pc:spChg>
        <pc:spChg chg="mod">
          <ac:chgData name="Misty Baker" userId="784e080c-e6f8-4e13-b9f9-f3b90122b46b" providerId="ADAL" clId="{E25602F0-3D39-44BF-ADAA-868E1EBA76E4}" dt="2025-06-17T22:41:12.774" v="530" actId="14100"/>
          <ac:spMkLst>
            <pc:docMk/>
            <pc:sldMk cId="1688799464" sldId="629"/>
            <ac:spMk id="6" creationId="{95F8CA91-63EC-AF46-D611-8358C1E4D4BC}"/>
          </ac:spMkLst>
        </pc:spChg>
      </pc:sldChg>
      <pc:sldChg chg="modSp mod">
        <pc:chgData name="Misty Baker" userId="784e080c-e6f8-4e13-b9f9-f3b90122b46b" providerId="ADAL" clId="{E25602F0-3D39-44BF-ADAA-868E1EBA76E4}" dt="2025-06-17T22:27:20.460" v="438" actId="1076"/>
        <pc:sldMkLst>
          <pc:docMk/>
          <pc:sldMk cId="3537385630" sldId="2238"/>
        </pc:sldMkLst>
        <pc:spChg chg="mod">
          <ac:chgData name="Misty Baker" userId="784e080c-e6f8-4e13-b9f9-f3b90122b46b" providerId="ADAL" clId="{E25602F0-3D39-44BF-ADAA-868E1EBA76E4}" dt="2025-06-17T22:27:20.460" v="438" actId="1076"/>
          <ac:spMkLst>
            <pc:docMk/>
            <pc:sldMk cId="3537385630" sldId="2238"/>
            <ac:spMk id="2" creationId="{D42824FA-C651-F230-5D2C-536CCA0F98CA}"/>
          </ac:spMkLst>
        </pc:spChg>
      </pc:sldChg>
      <pc:sldChg chg="del">
        <pc:chgData name="Misty Baker" userId="784e080c-e6f8-4e13-b9f9-f3b90122b46b" providerId="ADAL" clId="{E25602F0-3D39-44BF-ADAA-868E1EBA76E4}" dt="2025-06-17T21:27:10.512" v="78" actId="2696"/>
        <pc:sldMkLst>
          <pc:docMk/>
          <pc:sldMk cId="453866515" sldId="2372"/>
        </pc:sldMkLst>
      </pc:sldChg>
      <pc:sldChg chg="modSp del mod">
        <pc:chgData name="Misty Baker" userId="784e080c-e6f8-4e13-b9f9-f3b90122b46b" providerId="ADAL" clId="{E25602F0-3D39-44BF-ADAA-868E1EBA76E4}" dt="2025-06-17T22:16:45.867" v="303" actId="2696"/>
        <pc:sldMkLst>
          <pc:docMk/>
          <pc:sldMk cId="355876300" sldId="2141412156"/>
        </pc:sldMkLst>
        <pc:spChg chg="mod">
          <ac:chgData name="Misty Baker" userId="784e080c-e6f8-4e13-b9f9-f3b90122b46b" providerId="ADAL" clId="{E25602F0-3D39-44BF-ADAA-868E1EBA76E4}" dt="2025-06-17T22:11:53.730" v="276" actId="6549"/>
          <ac:spMkLst>
            <pc:docMk/>
            <pc:sldMk cId="355876300" sldId="2141412156"/>
            <ac:spMk id="2" creationId="{925DEDED-A2BD-6992-24B7-3731E9E91EC0}"/>
          </ac:spMkLst>
        </pc:spChg>
        <pc:spChg chg="mod">
          <ac:chgData name="Misty Baker" userId="784e080c-e6f8-4e13-b9f9-f3b90122b46b" providerId="ADAL" clId="{E25602F0-3D39-44BF-ADAA-868E1EBA76E4}" dt="2025-06-17T22:09:27.715" v="266" actId="1076"/>
          <ac:spMkLst>
            <pc:docMk/>
            <pc:sldMk cId="355876300" sldId="2141412156"/>
            <ac:spMk id="3" creationId="{BA012082-7DA6-BB16-488E-70DF40520A51}"/>
          </ac:spMkLst>
        </pc:spChg>
        <pc:spChg chg="mod">
          <ac:chgData name="Misty Baker" userId="784e080c-e6f8-4e13-b9f9-f3b90122b46b" providerId="ADAL" clId="{E25602F0-3D39-44BF-ADAA-868E1EBA76E4}" dt="2025-06-17T21:38:37.432" v="135" actId="122"/>
          <ac:spMkLst>
            <pc:docMk/>
            <pc:sldMk cId="355876300" sldId="2141412156"/>
            <ac:spMk id="7" creationId="{25BA2BA5-5DFF-FE4A-843E-F5E5ADF2E37D}"/>
          </ac:spMkLst>
        </pc:spChg>
      </pc:sldChg>
      <pc:sldChg chg="addSp modSp mod modNotesTx">
        <pc:chgData name="Misty Baker" userId="784e080c-e6f8-4e13-b9f9-f3b90122b46b" providerId="ADAL" clId="{E25602F0-3D39-44BF-ADAA-868E1EBA76E4}" dt="2025-06-17T22:27:03.433" v="437" actId="6549"/>
        <pc:sldMkLst>
          <pc:docMk/>
          <pc:sldMk cId="401985301" sldId="2141412158"/>
        </pc:sldMkLst>
        <pc:spChg chg="add mod">
          <ac:chgData name="Misty Baker" userId="784e080c-e6f8-4e13-b9f9-f3b90122b46b" providerId="ADAL" clId="{E25602F0-3D39-44BF-ADAA-868E1EBA76E4}" dt="2025-06-17T21:25:31.758" v="77" actId="692"/>
          <ac:spMkLst>
            <pc:docMk/>
            <pc:sldMk cId="401985301" sldId="2141412158"/>
            <ac:spMk id="5" creationId="{0058FEE0-7599-4C4A-0D13-D8569DD9D9A3}"/>
          </ac:spMkLst>
        </pc:spChg>
        <pc:picChg chg="add mod">
          <ac:chgData name="Misty Baker" userId="784e080c-e6f8-4e13-b9f9-f3b90122b46b" providerId="ADAL" clId="{E25602F0-3D39-44BF-ADAA-868E1EBA76E4}" dt="2025-06-17T21:24:42.798" v="55" actId="1076"/>
          <ac:picMkLst>
            <pc:docMk/>
            <pc:sldMk cId="401985301" sldId="2141412158"/>
            <ac:picMk id="4" creationId="{B0E98840-5927-B29B-81DA-BC409CBDEB0D}"/>
          </ac:picMkLst>
        </pc:picChg>
      </pc:sldChg>
      <pc:sldChg chg="addSp delSp modSp mod">
        <pc:chgData name="Misty Baker" userId="784e080c-e6f8-4e13-b9f9-f3b90122b46b" providerId="ADAL" clId="{E25602F0-3D39-44BF-ADAA-868E1EBA76E4}" dt="2025-06-17T22:33:45.399" v="499" actId="1076"/>
        <pc:sldMkLst>
          <pc:docMk/>
          <pc:sldMk cId="1069138944" sldId="2141412160"/>
        </pc:sldMkLst>
        <pc:spChg chg="add del mod">
          <ac:chgData name="Misty Baker" userId="784e080c-e6f8-4e13-b9f9-f3b90122b46b" providerId="ADAL" clId="{E25602F0-3D39-44BF-ADAA-868E1EBA76E4}" dt="2025-06-17T22:32:09.570" v="490" actId="21"/>
          <ac:spMkLst>
            <pc:docMk/>
            <pc:sldMk cId="1069138944" sldId="2141412160"/>
            <ac:spMk id="3" creationId="{F65C3AEE-D491-09F2-0DF4-0803E9AF33C4}"/>
          </ac:spMkLst>
        </pc:spChg>
        <pc:spChg chg="mod">
          <ac:chgData name="Misty Baker" userId="784e080c-e6f8-4e13-b9f9-f3b90122b46b" providerId="ADAL" clId="{E25602F0-3D39-44BF-ADAA-868E1EBA76E4}" dt="2025-06-17T22:33:45.399" v="499" actId="1076"/>
          <ac:spMkLst>
            <pc:docMk/>
            <pc:sldMk cId="1069138944" sldId="2141412160"/>
            <ac:spMk id="8" creationId="{123D6FC0-340A-FC75-2B44-F18D1FD6E51C}"/>
          </ac:spMkLst>
        </pc:spChg>
        <pc:picChg chg="add mod">
          <ac:chgData name="Misty Baker" userId="784e080c-e6f8-4e13-b9f9-f3b90122b46b" providerId="ADAL" clId="{E25602F0-3D39-44BF-ADAA-868E1EBA76E4}" dt="2025-06-17T22:33:32.508" v="496" actId="1076"/>
          <ac:picMkLst>
            <pc:docMk/>
            <pc:sldMk cId="1069138944" sldId="2141412160"/>
            <ac:picMk id="2" creationId="{3CA5DED5-2C99-FABC-9C37-CBD1A708EE49}"/>
          </ac:picMkLst>
        </pc:picChg>
        <pc:picChg chg="del mod">
          <ac:chgData name="Misty Baker" userId="784e080c-e6f8-4e13-b9f9-f3b90122b46b" providerId="ADAL" clId="{E25602F0-3D39-44BF-ADAA-868E1EBA76E4}" dt="2025-06-17T22:31:19.744" v="486" actId="21"/>
          <ac:picMkLst>
            <pc:docMk/>
            <pc:sldMk cId="1069138944" sldId="2141412160"/>
            <ac:picMk id="7" creationId="{AFC6D853-212B-A5C9-9BA5-C51BC4CB3235}"/>
          </ac:picMkLst>
        </pc:picChg>
      </pc:sldChg>
      <pc:sldChg chg="addSp delSp modSp mod">
        <pc:chgData name="Misty Baker" userId="784e080c-e6f8-4e13-b9f9-f3b90122b46b" providerId="ADAL" clId="{E25602F0-3D39-44BF-ADAA-868E1EBA76E4}" dt="2025-06-17T22:25:43.992" v="433" actId="14100"/>
        <pc:sldMkLst>
          <pc:docMk/>
          <pc:sldMk cId="4234975971" sldId="2141412164"/>
        </pc:sldMkLst>
        <pc:spChg chg="mod">
          <ac:chgData name="Misty Baker" userId="784e080c-e6f8-4e13-b9f9-f3b90122b46b" providerId="ADAL" clId="{E25602F0-3D39-44BF-ADAA-868E1EBA76E4}" dt="2025-06-17T22:24:14.268" v="423" actId="122"/>
          <ac:spMkLst>
            <pc:docMk/>
            <pc:sldMk cId="4234975971" sldId="2141412164"/>
            <ac:spMk id="2" creationId="{596E40E6-91D9-0426-FAA3-D69409124FD6}"/>
          </ac:spMkLst>
        </pc:spChg>
        <pc:spChg chg="add del mod">
          <ac:chgData name="Misty Baker" userId="784e080c-e6f8-4e13-b9f9-f3b90122b46b" providerId="ADAL" clId="{E25602F0-3D39-44BF-ADAA-868E1EBA76E4}" dt="2025-06-17T22:24:39.294" v="426"/>
          <ac:spMkLst>
            <pc:docMk/>
            <pc:sldMk cId="4234975971" sldId="2141412164"/>
            <ac:spMk id="3" creationId="{A7662179-188D-8D90-519F-D9C12A0838F4}"/>
          </ac:spMkLst>
        </pc:spChg>
        <pc:spChg chg="mod">
          <ac:chgData name="Misty Baker" userId="784e080c-e6f8-4e13-b9f9-f3b90122b46b" providerId="ADAL" clId="{E25602F0-3D39-44BF-ADAA-868E1EBA76E4}" dt="2025-06-17T22:25:09.657" v="430" actId="115"/>
          <ac:spMkLst>
            <pc:docMk/>
            <pc:sldMk cId="4234975971" sldId="2141412164"/>
            <ac:spMk id="7" creationId="{D3CA7E8F-D65E-5C07-BDEE-950A976D523E}"/>
          </ac:spMkLst>
        </pc:spChg>
        <pc:spChg chg="mod">
          <ac:chgData name="Misty Baker" userId="784e080c-e6f8-4e13-b9f9-f3b90122b46b" providerId="ADAL" clId="{E25602F0-3D39-44BF-ADAA-868E1EBA76E4}" dt="2025-06-17T22:25:14.638" v="431" actId="115"/>
          <ac:spMkLst>
            <pc:docMk/>
            <pc:sldMk cId="4234975971" sldId="2141412164"/>
            <ac:spMk id="8" creationId="{17615B81-1341-B1DC-C6E8-BE7B2596F656}"/>
          </ac:spMkLst>
        </pc:spChg>
        <pc:spChg chg="mod">
          <ac:chgData name="Misty Baker" userId="784e080c-e6f8-4e13-b9f9-f3b90122b46b" providerId="ADAL" clId="{E25602F0-3D39-44BF-ADAA-868E1EBA76E4}" dt="2025-06-17T22:25:19.246" v="432" actId="115"/>
          <ac:spMkLst>
            <pc:docMk/>
            <pc:sldMk cId="4234975971" sldId="2141412164"/>
            <ac:spMk id="23" creationId="{A4202D71-89E2-BE22-C48C-6F0470B407A3}"/>
          </ac:spMkLst>
        </pc:spChg>
        <pc:cxnChg chg="add">
          <ac:chgData name="Misty Baker" userId="784e080c-e6f8-4e13-b9f9-f3b90122b46b" providerId="ADAL" clId="{E25602F0-3D39-44BF-ADAA-868E1EBA76E4}" dt="2025-06-17T22:24:50.453" v="427" actId="11529"/>
          <ac:cxnSpMkLst>
            <pc:docMk/>
            <pc:sldMk cId="4234975971" sldId="2141412164"/>
            <ac:cxnSpMk id="9" creationId="{1FC46322-6C26-DD89-075F-9B4C5DF43F22}"/>
          </ac:cxnSpMkLst>
        </pc:cxnChg>
        <pc:cxnChg chg="add mod">
          <ac:chgData name="Misty Baker" userId="784e080c-e6f8-4e13-b9f9-f3b90122b46b" providerId="ADAL" clId="{E25602F0-3D39-44BF-ADAA-868E1EBA76E4}" dt="2025-06-17T22:25:43.992" v="433" actId="14100"/>
          <ac:cxnSpMkLst>
            <pc:docMk/>
            <pc:sldMk cId="4234975971" sldId="2141412164"/>
            <ac:cxnSpMk id="11" creationId="{10DB9CAC-A912-32CF-60AA-78ABC4FC9768}"/>
          </ac:cxnSpMkLst>
        </pc:cxnChg>
      </pc:sldChg>
      <pc:sldChg chg="addSp modSp mod">
        <pc:chgData name="Misty Baker" userId="784e080c-e6f8-4e13-b9f9-f3b90122b46b" providerId="ADAL" clId="{E25602F0-3D39-44BF-ADAA-868E1EBA76E4}" dt="2025-06-18T15:34:00.200" v="802" actId="1076"/>
        <pc:sldMkLst>
          <pc:docMk/>
          <pc:sldMk cId="2654902037" sldId="2141412168"/>
        </pc:sldMkLst>
        <pc:spChg chg="mod">
          <ac:chgData name="Misty Baker" userId="784e080c-e6f8-4e13-b9f9-f3b90122b46b" providerId="ADAL" clId="{E25602F0-3D39-44BF-ADAA-868E1EBA76E4}" dt="2025-06-17T22:41:56.076" v="540" actId="1076"/>
          <ac:spMkLst>
            <pc:docMk/>
            <pc:sldMk cId="2654902037" sldId="2141412168"/>
            <ac:spMk id="2" creationId="{D3C68B2A-F4B0-E7B6-8F41-95B362DD6FEE}"/>
          </ac:spMkLst>
        </pc:spChg>
        <pc:spChg chg="mod">
          <ac:chgData name="Misty Baker" userId="784e080c-e6f8-4e13-b9f9-f3b90122b46b" providerId="ADAL" clId="{E25602F0-3D39-44BF-ADAA-868E1EBA76E4}" dt="2025-06-18T15:34:00.200" v="802" actId="1076"/>
          <ac:spMkLst>
            <pc:docMk/>
            <pc:sldMk cId="2654902037" sldId="2141412168"/>
            <ac:spMk id="3" creationId="{113018D6-D27C-E27A-3006-5BE2E7CD80A2}"/>
          </ac:spMkLst>
        </pc:spChg>
        <pc:spChg chg="mod">
          <ac:chgData name="Misty Baker" userId="784e080c-e6f8-4e13-b9f9-f3b90122b46b" providerId="ADAL" clId="{E25602F0-3D39-44BF-ADAA-868E1EBA76E4}" dt="2025-06-17T22:41:47.504" v="539" actId="122"/>
          <ac:spMkLst>
            <pc:docMk/>
            <pc:sldMk cId="2654902037" sldId="2141412168"/>
            <ac:spMk id="5" creationId="{E34625B4-807E-F606-B045-14C3F027EBA0}"/>
          </ac:spMkLst>
        </pc:spChg>
        <pc:spChg chg="mod">
          <ac:chgData name="Misty Baker" userId="784e080c-e6f8-4e13-b9f9-f3b90122b46b" providerId="ADAL" clId="{E25602F0-3D39-44BF-ADAA-868E1EBA76E4}" dt="2025-06-17T22:42:06.767" v="543" actId="1076"/>
          <ac:spMkLst>
            <pc:docMk/>
            <pc:sldMk cId="2654902037" sldId="2141412168"/>
            <ac:spMk id="6" creationId="{15253134-6AF6-5CD5-D1CB-D35DFCE91114}"/>
          </ac:spMkLst>
        </pc:spChg>
        <pc:spChg chg="mod">
          <ac:chgData name="Misty Baker" userId="784e080c-e6f8-4e13-b9f9-f3b90122b46b" providerId="ADAL" clId="{E25602F0-3D39-44BF-ADAA-868E1EBA76E4}" dt="2025-06-17T22:41:59.991" v="541" actId="1076"/>
          <ac:spMkLst>
            <pc:docMk/>
            <pc:sldMk cId="2654902037" sldId="2141412168"/>
            <ac:spMk id="8" creationId="{59DBD2FD-579D-84D9-46B5-51D35F57FD71}"/>
          </ac:spMkLst>
        </pc:spChg>
        <pc:spChg chg="mod">
          <ac:chgData name="Misty Baker" userId="784e080c-e6f8-4e13-b9f9-f3b90122b46b" providerId="ADAL" clId="{E25602F0-3D39-44BF-ADAA-868E1EBA76E4}" dt="2025-06-17T22:42:02.491" v="542" actId="1076"/>
          <ac:spMkLst>
            <pc:docMk/>
            <pc:sldMk cId="2654902037" sldId="2141412168"/>
            <ac:spMk id="10" creationId="{4288B962-4B4E-E6BF-4FE3-261C2E1C58CF}"/>
          </ac:spMkLst>
        </pc:spChg>
        <pc:spChg chg="mod">
          <ac:chgData name="Misty Baker" userId="784e080c-e6f8-4e13-b9f9-f3b90122b46b" providerId="ADAL" clId="{E25602F0-3D39-44BF-ADAA-868E1EBA76E4}" dt="2025-06-17T22:42:11.609" v="544" actId="1076"/>
          <ac:spMkLst>
            <pc:docMk/>
            <pc:sldMk cId="2654902037" sldId="2141412168"/>
            <ac:spMk id="11" creationId="{26726B10-248E-2E17-7752-7559B2923C20}"/>
          </ac:spMkLst>
        </pc:spChg>
        <pc:spChg chg="mod">
          <ac:chgData name="Misty Baker" userId="784e080c-e6f8-4e13-b9f9-f3b90122b46b" providerId="ADAL" clId="{E25602F0-3D39-44BF-ADAA-868E1EBA76E4}" dt="2025-06-17T22:42:23.407" v="547" actId="1076"/>
          <ac:spMkLst>
            <pc:docMk/>
            <pc:sldMk cId="2654902037" sldId="2141412168"/>
            <ac:spMk id="12" creationId="{61E2F931-AC18-78FF-C682-73E1E53484FA}"/>
          </ac:spMkLst>
        </pc:spChg>
        <pc:spChg chg="mod">
          <ac:chgData name="Misty Baker" userId="784e080c-e6f8-4e13-b9f9-f3b90122b46b" providerId="ADAL" clId="{E25602F0-3D39-44BF-ADAA-868E1EBA76E4}" dt="2025-06-17T22:42:15.971" v="545" actId="1076"/>
          <ac:spMkLst>
            <pc:docMk/>
            <pc:sldMk cId="2654902037" sldId="2141412168"/>
            <ac:spMk id="13" creationId="{D7FBC535-F549-DC43-53A8-BB970D909310}"/>
          </ac:spMkLst>
        </pc:spChg>
        <pc:spChg chg="mod">
          <ac:chgData name="Misty Baker" userId="784e080c-e6f8-4e13-b9f9-f3b90122b46b" providerId="ADAL" clId="{E25602F0-3D39-44BF-ADAA-868E1EBA76E4}" dt="2025-06-17T22:42:28.176" v="548" actId="1076"/>
          <ac:spMkLst>
            <pc:docMk/>
            <pc:sldMk cId="2654902037" sldId="2141412168"/>
            <ac:spMk id="15" creationId="{6C7D7214-3476-668B-1A87-FF8547E92C37}"/>
          </ac:spMkLst>
        </pc:spChg>
        <pc:picChg chg="add mod">
          <ac:chgData name="Misty Baker" userId="784e080c-e6f8-4e13-b9f9-f3b90122b46b" providerId="ADAL" clId="{E25602F0-3D39-44BF-ADAA-868E1EBA76E4}" dt="2025-06-17T22:42:47.771" v="551" actId="1076"/>
          <ac:picMkLst>
            <pc:docMk/>
            <pc:sldMk cId="2654902037" sldId="2141412168"/>
            <ac:picMk id="14" creationId="{356CDD80-CB5E-2C1D-B43E-5AD3C27DE07E}"/>
          </ac:picMkLst>
        </pc:picChg>
        <pc:picChg chg="add mod">
          <ac:chgData name="Misty Baker" userId="784e080c-e6f8-4e13-b9f9-f3b90122b46b" providerId="ADAL" clId="{E25602F0-3D39-44BF-ADAA-868E1EBA76E4}" dt="2025-06-17T22:43:00.079" v="553" actId="1076"/>
          <ac:picMkLst>
            <pc:docMk/>
            <pc:sldMk cId="2654902037" sldId="2141412168"/>
            <ac:picMk id="18" creationId="{7ADB2EBD-84B4-EE75-482E-E7F90221514F}"/>
          </ac:picMkLst>
        </pc:picChg>
        <pc:cxnChg chg="add">
          <ac:chgData name="Misty Baker" userId="784e080c-e6f8-4e13-b9f9-f3b90122b46b" providerId="ADAL" clId="{E25602F0-3D39-44BF-ADAA-868E1EBA76E4}" dt="2025-06-17T22:42:38.010" v="549" actId="11529"/>
          <ac:cxnSpMkLst>
            <pc:docMk/>
            <pc:sldMk cId="2654902037" sldId="2141412168"/>
            <ac:cxnSpMk id="7" creationId="{4CE1D2C6-C74A-1CFC-5B9F-079FA460A34C}"/>
          </ac:cxnSpMkLst>
        </pc:cxnChg>
      </pc:sldChg>
      <pc:sldChg chg="addSp delSp modSp mod">
        <pc:chgData name="Misty Baker" userId="784e080c-e6f8-4e13-b9f9-f3b90122b46b" providerId="ADAL" clId="{E25602F0-3D39-44BF-ADAA-868E1EBA76E4}" dt="2025-06-17T22:33:50.463" v="500" actId="1076"/>
        <pc:sldMkLst>
          <pc:docMk/>
          <pc:sldMk cId="5098345" sldId="2141412171"/>
        </pc:sldMkLst>
        <pc:spChg chg="add del mod">
          <ac:chgData name="Misty Baker" userId="784e080c-e6f8-4e13-b9f9-f3b90122b46b" providerId="ADAL" clId="{E25602F0-3D39-44BF-ADAA-868E1EBA76E4}" dt="2025-06-17T22:30:20.496" v="476" actId="21"/>
          <ac:spMkLst>
            <pc:docMk/>
            <pc:sldMk cId="5098345" sldId="2141412171"/>
            <ac:spMk id="2" creationId="{A244FD47-B965-2394-AC4C-00A406B3F2E4}"/>
          </ac:spMkLst>
        </pc:spChg>
        <pc:spChg chg="mod">
          <ac:chgData name="Misty Baker" userId="784e080c-e6f8-4e13-b9f9-f3b90122b46b" providerId="ADAL" clId="{E25602F0-3D39-44BF-ADAA-868E1EBA76E4}" dt="2025-06-17T22:31:07.490" v="485" actId="122"/>
          <ac:spMkLst>
            <pc:docMk/>
            <pc:sldMk cId="5098345" sldId="2141412171"/>
            <ac:spMk id="8" creationId="{FED983F4-4D3C-0E6C-86DA-8E9592C0B4AE}"/>
          </ac:spMkLst>
        </pc:spChg>
        <pc:picChg chg="add mod">
          <ac:chgData name="Misty Baker" userId="784e080c-e6f8-4e13-b9f9-f3b90122b46b" providerId="ADAL" clId="{E25602F0-3D39-44BF-ADAA-868E1EBA76E4}" dt="2025-06-17T22:31:00.698" v="484" actId="1076"/>
          <ac:picMkLst>
            <pc:docMk/>
            <pc:sldMk cId="5098345" sldId="2141412171"/>
            <ac:picMk id="4" creationId="{5BC0BBD9-A8F6-077F-DC68-1F63F64D1BE9}"/>
          </ac:picMkLst>
        </pc:picChg>
        <pc:picChg chg="mod">
          <ac:chgData name="Misty Baker" userId="784e080c-e6f8-4e13-b9f9-f3b90122b46b" providerId="ADAL" clId="{E25602F0-3D39-44BF-ADAA-868E1EBA76E4}" dt="2025-06-17T22:33:50.463" v="500" actId="1076"/>
          <ac:picMkLst>
            <pc:docMk/>
            <pc:sldMk cId="5098345" sldId="2141412171"/>
            <ac:picMk id="5" creationId="{9E6F9958-6FA6-F2A2-486C-F65209983D6C}"/>
          </ac:picMkLst>
        </pc:picChg>
      </pc:sldChg>
      <pc:sldChg chg="delSp modSp mod">
        <pc:chgData name="Misty Baker" userId="784e080c-e6f8-4e13-b9f9-f3b90122b46b" providerId="ADAL" clId="{E25602F0-3D39-44BF-ADAA-868E1EBA76E4}" dt="2025-06-18T15:18:11.300" v="675" actId="1076"/>
        <pc:sldMkLst>
          <pc:docMk/>
          <pc:sldMk cId="3376706764" sldId="2141412172"/>
        </pc:sldMkLst>
        <pc:spChg chg="mod">
          <ac:chgData name="Misty Baker" userId="784e080c-e6f8-4e13-b9f9-f3b90122b46b" providerId="ADAL" clId="{E25602F0-3D39-44BF-ADAA-868E1EBA76E4}" dt="2025-06-18T15:13:50.867" v="641" actId="20577"/>
          <ac:spMkLst>
            <pc:docMk/>
            <pc:sldMk cId="3376706764" sldId="2141412172"/>
            <ac:spMk id="6" creationId="{9FEFE64C-367B-AC7E-27E5-5E78D2F12F36}"/>
          </ac:spMkLst>
        </pc:spChg>
        <pc:spChg chg="mod">
          <ac:chgData name="Misty Baker" userId="784e080c-e6f8-4e13-b9f9-f3b90122b46b" providerId="ADAL" clId="{E25602F0-3D39-44BF-ADAA-868E1EBA76E4}" dt="2025-06-18T15:18:11.300" v="675" actId="1076"/>
          <ac:spMkLst>
            <pc:docMk/>
            <pc:sldMk cId="3376706764" sldId="2141412172"/>
            <ac:spMk id="7" creationId="{DC881CA2-6B37-775F-15AD-3BA4B271EB41}"/>
          </ac:spMkLst>
        </pc:spChg>
        <pc:spChg chg="del mod">
          <ac:chgData name="Misty Baker" userId="784e080c-e6f8-4e13-b9f9-f3b90122b46b" providerId="ADAL" clId="{E25602F0-3D39-44BF-ADAA-868E1EBA76E4}" dt="2025-06-18T15:17:52.606" v="670" actId="21"/>
          <ac:spMkLst>
            <pc:docMk/>
            <pc:sldMk cId="3376706764" sldId="2141412172"/>
            <ac:spMk id="10" creationId="{0F8D1503-3880-4F4D-310B-C6A5B972DE63}"/>
          </ac:spMkLst>
        </pc:spChg>
        <pc:picChg chg="mod">
          <ac:chgData name="Misty Baker" userId="784e080c-e6f8-4e13-b9f9-f3b90122b46b" providerId="ADAL" clId="{E25602F0-3D39-44BF-ADAA-868E1EBA76E4}" dt="2025-06-18T15:17:57.777" v="672" actId="1076"/>
          <ac:picMkLst>
            <pc:docMk/>
            <pc:sldMk cId="3376706764" sldId="2141412172"/>
            <ac:picMk id="12" creationId="{B2CC187B-916A-87C4-6231-9E07AEE97A23}"/>
          </ac:picMkLst>
        </pc:picChg>
      </pc:sldChg>
      <pc:sldChg chg="del mod modShow">
        <pc:chgData name="Misty Baker" userId="784e080c-e6f8-4e13-b9f9-f3b90122b46b" providerId="ADAL" clId="{E25602F0-3D39-44BF-ADAA-868E1EBA76E4}" dt="2025-06-18T15:37:46.017" v="807" actId="47"/>
        <pc:sldMkLst>
          <pc:docMk/>
          <pc:sldMk cId="4148412029" sldId="2141412173"/>
        </pc:sldMkLst>
      </pc:sldChg>
      <pc:sldChg chg="modSp del mod modShow">
        <pc:chgData name="Misty Baker" userId="784e080c-e6f8-4e13-b9f9-f3b90122b46b" providerId="ADAL" clId="{E25602F0-3D39-44BF-ADAA-868E1EBA76E4}" dt="2025-06-18T15:37:46.891" v="808" actId="47"/>
        <pc:sldMkLst>
          <pc:docMk/>
          <pc:sldMk cId="3151585072" sldId="2141412174"/>
        </pc:sldMkLst>
        <pc:spChg chg="mod">
          <ac:chgData name="Misty Baker" userId="784e080c-e6f8-4e13-b9f9-f3b90122b46b" providerId="ADAL" clId="{E25602F0-3D39-44BF-ADAA-868E1EBA76E4}" dt="2025-06-17T22:36:46.327" v="514" actId="20577"/>
          <ac:spMkLst>
            <pc:docMk/>
            <pc:sldMk cId="3151585072" sldId="2141412174"/>
            <ac:spMk id="16" creationId="{4F84CFB8-A5D7-FC3F-F814-CAF71CDD43B2}"/>
          </ac:spMkLst>
        </pc:spChg>
      </pc:sldChg>
      <pc:sldChg chg="del mod modShow">
        <pc:chgData name="Misty Baker" userId="784e080c-e6f8-4e13-b9f9-f3b90122b46b" providerId="ADAL" clId="{E25602F0-3D39-44BF-ADAA-868E1EBA76E4}" dt="2025-06-18T15:37:47.647" v="809" actId="47"/>
        <pc:sldMkLst>
          <pc:docMk/>
          <pc:sldMk cId="938973460" sldId="2141412175"/>
        </pc:sldMkLst>
      </pc:sldChg>
      <pc:sldChg chg="del mod modShow">
        <pc:chgData name="Misty Baker" userId="784e080c-e6f8-4e13-b9f9-f3b90122b46b" providerId="ADAL" clId="{E25602F0-3D39-44BF-ADAA-868E1EBA76E4}" dt="2025-06-18T15:37:48.309" v="810" actId="47"/>
        <pc:sldMkLst>
          <pc:docMk/>
          <pc:sldMk cId="3845699984" sldId="2141412176"/>
        </pc:sldMkLst>
      </pc:sldChg>
      <pc:sldChg chg="modSp del mod modShow">
        <pc:chgData name="Misty Baker" userId="784e080c-e6f8-4e13-b9f9-f3b90122b46b" providerId="ADAL" clId="{E25602F0-3D39-44BF-ADAA-868E1EBA76E4}" dt="2025-06-18T15:37:49.299" v="811" actId="47"/>
        <pc:sldMkLst>
          <pc:docMk/>
          <pc:sldMk cId="1756275913" sldId="2141412177"/>
        </pc:sldMkLst>
        <pc:spChg chg="mod">
          <ac:chgData name="Misty Baker" userId="784e080c-e6f8-4e13-b9f9-f3b90122b46b" providerId="ADAL" clId="{E25602F0-3D39-44BF-ADAA-868E1EBA76E4}" dt="2025-06-17T22:37:33.411" v="515" actId="1076"/>
          <ac:spMkLst>
            <pc:docMk/>
            <pc:sldMk cId="1756275913" sldId="2141412177"/>
            <ac:spMk id="12" creationId="{4615CC8F-15AF-AE4B-041E-42C32A516378}"/>
          </ac:spMkLst>
        </pc:spChg>
      </pc:sldChg>
      <pc:sldChg chg="del mod modShow">
        <pc:chgData name="Misty Baker" userId="784e080c-e6f8-4e13-b9f9-f3b90122b46b" providerId="ADAL" clId="{E25602F0-3D39-44BF-ADAA-868E1EBA76E4}" dt="2025-06-18T15:37:50.210" v="812" actId="47"/>
        <pc:sldMkLst>
          <pc:docMk/>
          <pc:sldMk cId="3204691940" sldId="2141412178"/>
        </pc:sldMkLst>
      </pc:sldChg>
      <pc:sldChg chg="del mod modShow">
        <pc:chgData name="Misty Baker" userId="784e080c-e6f8-4e13-b9f9-f3b90122b46b" providerId="ADAL" clId="{E25602F0-3D39-44BF-ADAA-868E1EBA76E4}" dt="2025-06-18T15:37:51.208" v="813" actId="47"/>
        <pc:sldMkLst>
          <pc:docMk/>
          <pc:sldMk cId="1337229552" sldId="2141412179"/>
        </pc:sldMkLst>
      </pc:sldChg>
      <pc:sldChg chg="modSp del mod modShow">
        <pc:chgData name="Misty Baker" userId="784e080c-e6f8-4e13-b9f9-f3b90122b46b" providerId="ADAL" clId="{E25602F0-3D39-44BF-ADAA-868E1EBA76E4}" dt="2025-06-18T15:37:52.427" v="814" actId="47"/>
        <pc:sldMkLst>
          <pc:docMk/>
          <pc:sldMk cId="2540821115" sldId="2141412180"/>
        </pc:sldMkLst>
        <pc:spChg chg="mod">
          <ac:chgData name="Misty Baker" userId="784e080c-e6f8-4e13-b9f9-f3b90122b46b" providerId="ADAL" clId="{E25602F0-3D39-44BF-ADAA-868E1EBA76E4}" dt="2025-06-17T22:38:17.802" v="524" actId="114"/>
          <ac:spMkLst>
            <pc:docMk/>
            <pc:sldMk cId="2540821115" sldId="2141412180"/>
            <ac:spMk id="8" creationId="{1E700AB7-E43D-3CC5-DCB5-0FEF06303EF6}"/>
          </ac:spMkLst>
        </pc:spChg>
      </pc:sldChg>
      <pc:sldChg chg="del mod modShow">
        <pc:chgData name="Misty Baker" userId="784e080c-e6f8-4e13-b9f9-f3b90122b46b" providerId="ADAL" clId="{E25602F0-3D39-44BF-ADAA-868E1EBA76E4}" dt="2025-06-18T15:37:55.932" v="816" actId="47"/>
        <pc:sldMkLst>
          <pc:docMk/>
          <pc:sldMk cId="2270541316" sldId="2141412181"/>
        </pc:sldMkLst>
      </pc:sldChg>
      <pc:sldChg chg="modSp mod">
        <pc:chgData name="Misty Baker" userId="784e080c-e6f8-4e13-b9f9-f3b90122b46b" providerId="ADAL" clId="{E25602F0-3D39-44BF-ADAA-868E1EBA76E4}" dt="2025-06-18T15:40:40.697" v="875" actId="255"/>
        <pc:sldMkLst>
          <pc:docMk/>
          <pc:sldMk cId="594641698" sldId="2141412182"/>
        </pc:sldMkLst>
        <pc:spChg chg="mod">
          <ac:chgData name="Misty Baker" userId="784e080c-e6f8-4e13-b9f9-f3b90122b46b" providerId="ADAL" clId="{E25602F0-3D39-44BF-ADAA-868E1EBA76E4}" dt="2025-06-18T15:40:32.628" v="874" actId="1076"/>
          <ac:spMkLst>
            <pc:docMk/>
            <pc:sldMk cId="594641698" sldId="2141412182"/>
            <ac:spMk id="2" creationId="{EBC41D5C-D129-0D08-CDE9-292979C5D223}"/>
          </ac:spMkLst>
        </pc:spChg>
        <pc:spChg chg="mod">
          <ac:chgData name="Misty Baker" userId="784e080c-e6f8-4e13-b9f9-f3b90122b46b" providerId="ADAL" clId="{E25602F0-3D39-44BF-ADAA-868E1EBA76E4}" dt="2025-06-18T15:40:40.697" v="875" actId="255"/>
          <ac:spMkLst>
            <pc:docMk/>
            <pc:sldMk cId="594641698" sldId="2141412182"/>
            <ac:spMk id="4" creationId="{1E8B720D-951B-B56C-FB52-A25B6BC8EF23}"/>
          </ac:spMkLst>
        </pc:spChg>
      </pc:sldChg>
      <pc:sldChg chg="modSp del mod modShow">
        <pc:chgData name="Misty Baker" userId="784e080c-e6f8-4e13-b9f9-f3b90122b46b" providerId="ADAL" clId="{E25602F0-3D39-44BF-ADAA-868E1EBA76E4}" dt="2025-06-18T15:37:53.547" v="815" actId="47"/>
        <pc:sldMkLst>
          <pc:docMk/>
          <pc:sldMk cId="1049421445" sldId="2141412183"/>
        </pc:sldMkLst>
        <pc:spChg chg="mod">
          <ac:chgData name="Misty Baker" userId="784e080c-e6f8-4e13-b9f9-f3b90122b46b" providerId="ADAL" clId="{E25602F0-3D39-44BF-ADAA-868E1EBA76E4}" dt="2025-06-17T22:39:54.241" v="525" actId="122"/>
          <ac:spMkLst>
            <pc:docMk/>
            <pc:sldMk cId="1049421445" sldId="2141412183"/>
            <ac:spMk id="8" creationId="{9B26E903-1BF6-9D73-5A83-1D508B60E76C}"/>
          </ac:spMkLst>
        </pc:spChg>
      </pc:sldChg>
      <pc:sldChg chg="addSp modSp mod">
        <pc:chgData name="Misty Baker" userId="784e080c-e6f8-4e13-b9f9-f3b90122b46b" providerId="ADAL" clId="{E25602F0-3D39-44BF-ADAA-868E1EBA76E4}" dt="2025-06-17T22:26:56.178" v="436" actId="1076"/>
        <pc:sldMkLst>
          <pc:docMk/>
          <pc:sldMk cId="791821565" sldId="2141412186"/>
        </pc:sldMkLst>
        <pc:picChg chg="add mod">
          <ac:chgData name="Misty Baker" userId="784e080c-e6f8-4e13-b9f9-f3b90122b46b" providerId="ADAL" clId="{E25602F0-3D39-44BF-ADAA-868E1EBA76E4}" dt="2025-06-17T22:26:56.178" v="436" actId="1076"/>
          <ac:picMkLst>
            <pc:docMk/>
            <pc:sldMk cId="791821565" sldId="2141412186"/>
            <ac:picMk id="5" creationId="{05650604-1988-22E7-367C-F02FBAF6DD1A}"/>
          </ac:picMkLst>
        </pc:picChg>
      </pc:sldChg>
      <pc:sldChg chg="delSp modSp add del mod">
        <pc:chgData name="Misty Baker" userId="784e080c-e6f8-4e13-b9f9-f3b90122b46b" providerId="ADAL" clId="{E25602F0-3D39-44BF-ADAA-868E1EBA76E4}" dt="2025-06-17T22:23:06.179" v="371" actId="2696"/>
        <pc:sldMkLst>
          <pc:docMk/>
          <pc:sldMk cId="2568758930" sldId="2141412187"/>
        </pc:sldMkLst>
        <pc:spChg chg="mod">
          <ac:chgData name="Misty Baker" userId="784e080c-e6f8-4e13-b9f9-f3b90122b46b" providerId="ADAL" clId="{E25602F0-3D39-44BF-ADAA-868E1EBA76E4}" dt="2025-06-17T22:20:57.875" v="351" actId="21"/>
          <ac:spMkLst>
            <pc:docMk/>
            <pc:sldMk cId="2568758930" sldId="2141412187"/>
            <ac:spMk id="4" creationId="{932EC0CC-ACC2-8880-F860-7C0030A05512}"/>
          </ac:spMkLst>
        </pc:spChg>
        <pc:spChg chg="del mod">
          <ac:chgData name="Misty Baker" userId="784e080c-e6f8-4e13-b9f9-f3b90122b46b" providerId="ADAL" clId="{E25602F0-3D39-44BF-ADAA-868E1EBA76E4}" dt="2025-06-17T22:20:22.901" v="337"/>
          <ac:spMkLst>
            <pc:docMk/>
            <pc:sldMk cId="2568758930" sldId="2141412187"/>
            <ac:spMk id="6" creationId="{1E30BBF2-30FF-C445-9183-7FE8659BA1D3}"/>
          </ac:spMkLst>
        </pc:spChg>
        <pc:spChg chg="mod">
          <ac:chgData name="Misty Baker" userId="784e080c-e6f8-4e13-b9f9-f3b90122b46b" providerId="ADAL" clId="{E25602F0-3D39-44BF-ADAA-868E1EBA76E4}" dt="2025-06-17T22:20:00.741" v="332" actId="21"/>
          <ac:spMkLst>
            <pc:docMk/>
            <pc:sldMk cId="2568758930" sldId="2141412187"/>
            <ac:spMk id="8" creationId="{88F8BACD-9655-961D-8890-71E29DBEA5F9}"/>
          </ac:spMkLst>
        </pc:spChg>
      </pc:sldChg>
      <pc:sldChg chg="add del">
        <pc:chgData name="Misty Baker" userId="784e080c-e6f8-4e13-b9f9-f3b90122b46b" providerId="ADAL" clId="{E25602F0-3D39-44BF-ADAA-868E1EBA76E4}" dt="2025-06-17T22:20:47.278" v="344"/>
        <pc:sldMkLst>
          <pc:docMk/>
          <pc:sldMk cId="3631107175" sldId="2141412187"/>
        </pc:sldMkLst>
      </pc:sldChg>
      <pc:sldChg chg="add del">
        <pc:chgData name="Misty Baker" userId="784e080c-e6f8-4e13-b9f9-f3b90122b46b" providerId="ADAL" clId="{E25602F0-3D39-44BF-ADAA-868E1EBA76E4}" dt="2025-06-17T22:20:54.949" v="347"/>
        <pc:sldMkLst>
          <pc:docMk/>
          <pc:sldMk cId="3826099615" sldId="2141412187"/>
        </pc:sldMkLst>
      </pc:sldChg>
      <pc:sldChg chg="modSp mod">
        <pc:chgData name="Misty Baker" userId="784e080c-e6f8-4e13-b9f9-f3b90122b46b" providerId="ADAL" clId="{E25602F0-3D39-44BF-ADAA-868E1EBA76E4}" dt="2025-06-18T15:56:04.265" v="1030" actId="1076"/>
        <pc:sldMkLst>
          <pc:docMk/>
          <pc:sldMk cId="4082640357" sldId="2141412188"/>
        </pc:sldMkLst>
        <pc:spChg chg="mod">
          <ac:chgData name="Misty Baker" userId="784e080c-e6f8-4e13-b9f9-f3b90122b46b" providerId="ADAL" clId="{E25602F0-3D39-44BF-ADAA-868E1EBA76E4}" dt="2025-06-17T22:00:44.203" v="175" actId="20577"/>
          <ac:spMkLst>
            <pc:docMk/>
            <pc:sldMk cId="4082640357" sldId="2141412188"/>
            <ac:spMk id="2" creationId="{1E32E7FD-7325-AC28-D2E3-04D1815423ED}"/>
          </ac:spMkLst>
        </pc:spChg>
        <pc:spChg chg="mod">
          <ac:chgData name="Misty Baker" userId="784e080c-e6f8-4e13-b9f9-f3b90122b46b" providerId="ADAL" clId="{E25602F0-3D39-44BF-ADAA-868E1EBA76E4}" dt="2025-06-18T15:56:04.265" v="1030" actId="1076"/>
          <ac:spMkLst>
            <pc:docMk/>
            <pc:sldMk cId="4082640357" sldId="2141412188"/>
            <ac:spMk id="4" creationId="{68353949-F057-8D9E-93E9-86CED90685EF}"/>
          </ac:spMkLst>
        </pc:spChg>
      </pc:sldChg>
      <pc:sldChg chg="modSp new mod modTransition modClrScheme chgLayout">
        <pc:chgData name="Misty Baker" userId="784e080c-e6f8-4e13-b9f9-f3b90122b46b" providerId="ADAL" clId="{E25602F0-3D39-44BF-ADAA-868E1EBA76E4}" dt="2025-06-17T21:28:42.248" v="133" actId="1076"/>
        <pc:sldMkLst>
          <pc:docMk/>
          <pc:sldMk cId="1967913315" sldId="2141412189"/>
        </pc:sldMkLst>
        <pc:spChg chg="mod ord">
          <ac:chgData name="Misty Baker" userId="784e080c-e6f8-4e13-b9f9-f3b90122b46b" providerId="ADAL" clId="{E25602F0-3D39-44BF-ADAA-868E1EBA76E4}" dt="2025-06-17T21:28:29.538" v="130" actId="26606"/>
          <ac:spMkLst>
            <pc:docMk/>
            <pc:sldMk cId="1967913315" sldId="2141412189"/>
            <ac:spMk id="2" creationId="{2FE61294-53AC-8C1B-6822-4431EEE79B37}"/>
          </ac:spMkLst>
        </pc:spChg>
        <pc:spChg chg="mod">
          <ac:chgData name="Misty Baker" userId="784e080c-e6f8-4e13-b9f9-f3b90122b46b" providerId="ADAL" clId="{E25602F0-3D39-44BF-ADAA-868E1EBA76E4}" dt="2025-06-17T21:28:42.248" v="133" actId="1076"/>
          <ac:spMkLst>
            <pc:docMk/>
            <pc:sldMk cId="1967913315" sldId="2141412189"/>
            <ac:spMk id="3" creationId="{E1207C8C-1A25-D54B-270E-3E4BC23CBDBC}"/>
          </ac:spMkLst>
        </pc:spChg>
      </pc:sldChg>
      <pc:sldChg chg="addSp delSp modSp new mod modClrScheme chgLayout">
        <pc:chgData name="Misty Baker" userId="784e080c-e6f8-4e13-b9f9-f3b90122b46b" providerId="ADAL" clId="{E25602F0-3D39-44BF-ADAA-868E1EBA76E4}" dt="2025-06-17T22:22:57.122" v="370" actId="20577"/>
        <pc:sldMkLst>
          <pc:docMk/>
          <pc:sldMk cId="2097978174" sldId="2141412190"/>
        </pc:sldMkLst>
        <pc:spChg chg="mod ord">
          <ac:chgData name="Misty Baker" userId="784e080c-e6f8-4e13-b9f9-f3b90122b46b" providerId="ADAL" clId="{E25602F0-3D39-44BF-ADAA-868E1EBA76E4}" dt="2025-06-17T22:14:09.879" v="279" actId="700"/>
          <ac:spMkLst>
            <pc:docMk/>
            <pc:sldMk cId="2097978174" sldId="2141412190"/>
            <ac:spMk id="2" creationId="{E0F89620-9CBC-984B-CED3-5716723C454E}"/>
          </ac:spMkLst>
        </pc:spChg>
        <pc:spChg chg="del mod ord">
          <ac:chgData name="Misty Baker" userId="784e080c-e6f8-4e13-b9f9-f3b90122b46b" providerId="ADAL" clId="{E25602F0-3D39-44BF-ADAA-868E1EBA76E4}" dt="2025-06-17T22:13:20.879" v="278" actId="700"/>
          <ac:spMkLst>
            <pc:docMk/>
            <pc:sldMk cId="2097978174" sldId="2141412190"/>
            <ac:spMk id="4" creationId="{A8D22CBC-EB92-70BF-A35C-464968EE2CA2}"/>
          </ac:spMkLst>
        </pc:spChg>
        <pc:spChg chg="del mod ord">
          <ac:chgData name="Misty Baker" userId="784e080c-e6f8-4e13-b9f9-f3b90122b46b" providerId="ADAL" clId="{E25602F0-3D39-44BF-ADAA-868E1EBA76E4}" dt="2025-06-17T22:13:20.879" v="278" actId="700"/>
          <ac:spMkLst>
            <pc:docMk/>
            <pc:sldMk cId="2097978174" sldId="2141412190"/>
            <ac:spMk id="5" creationId="{94C076EB-D863-4CCE-A712-D3D5507CE8E7}"/>
          </ac:spMkLst>
        </pc:spChg>
        <pc:spChg chg="add del mod ord">
          <ac:chgData name="Misty Baker" userId="784e080c-e6f8-4e13-b9f9-f3b90122b46b" providerId="ADAL" clId="{E25602F0-3D39-44BF-ADAA-868E1EBA76E4}" dt="2025-06-17T22:14:09.879" v="279" actId="700"/>
          <ac:spMkLst>
            <pc:docMk/>
            <pc:sldMk cId="2097978174" sldId="2141412190"/>
            <ac:spMk id="7" creationId="{EE10894D-F948-F13F-C1C4-DB3E35586823}"/>
          </ac:spMkLst>
        </pc:spChg>
        <pc:spChg chg="add mod ord">
          <ac:chgData name="Misty Baker" userId="784e080c-e6f8-4e13-b9f9-f3b90122b46b" providerId="ADAL" clId="{E25602F0-3D39-44BF-ADAA-868E1EBA76E4}" dt="2025-06-17T22:13:20.879" v="278" actId="700"/>
          <ac:spMkLst>
            <pc:docMk/>
            <pc:sldMk cId="2097978174" sldId="2141412190"/>
            <ac:spMk id="8" creationId="{7615998F-3916-27AD-39CB-D5DC0A1C33ED}"/>
          </ac:spMkLst>
        </pc:spChg>
        <pc:spChg chg="add del mod ord">
          <ac:chgData name="Misty Baker" userId="784e080c-e6f8-4e13-b9f9-f3b90122b46b" providerId="ADAL" clId="{E25602F0-3D39-44BF-ADAA-868E1EBA76E4}" dt="2025-06-17T22:14:09.879" v="279" actId="700"/>
          <ac:spMkLst>
            <pc:docMk/>
            <pc:sldMk cId="2097978174" sldId="2141412190"/>
            <ac:spMk id="9" creationId="{F339B433-8365-1776-0A26-1B785FE23A03}"/>
          </ac:spMkLst>
        </pc:spChg>
        <pc:spChg chg="add del mod ord">
          <ac:chgData name="Misty Baker" userId="784e080c-e6f8-4e13-b9f9-f3b90122b46b" providerId="ADAL" clId="{E25602F0-3D39-44BF-ADAA-868E1EBA76E4}" dt="2025-06-17T22:14:09.879" v="279" actId="700"/>
          <ac:spMkLst>
            <pc:docMk/>
            <pc:sldMk cId="2097978174" sldId="2141412190"/>
            <ac:spMk id="10" creationId="{65DD18DB-4353-4486-2FB6-FBBDBB82ABC8}"/>
          </ac:spMkLst>
        </pc:spChg>
        <pc:spChg chg="add del mod ord">
          <ac:chgData name="Misty Baker" userId="784e080c-e6f8-4e13-b9f9-f3b90122b46b" providerId="ADAL" clId="{E25602F0-3D39-44BF-ADAA-868E1EBA76E4}" dt="2025-06-17T22:14:09.879" v="279" actId="700"/>
          <ac:spMkLst>
            <pc:docMk/>
            <pc:sldMk cId="2097978174" sldId="2141412190"/>
            <ac:spMk id="12" creationId="{A68A383C-744B-EC97-FE88-324E42A0ADA0}"/>
          </ac:spMkLst>
        </pc:spChg>
        <pc:spChg chg="add del mod ord">
          <ac:chgData name="Misty Baker" userId="784e080c-e6f8-4e13-b9f9-f3b90122b46b" providerId="ADAL" clId="{E25602F0-3D39-44BF-ADAA-868E1EBA76E4}" dt="2025-06-17T22:14:09.879" v="279" actId="700"/>
          <ac:spMkLst>
            <pc:docMk/>
            <pc:sldMk cId="2097978174" sldId="2141412190"/>
            <ac:spMk id="13" creationId="{DF3B6C66-9C8F-AE27-5F61-CD3DE25D5B2F}"/>
          </ac:spMkLst>
        </pc:spChg>
        <pc:spChg chg="add del mod ord">
          <ac:chgData name="Misty Baker" userId="784e080c-e6f8-4e13-b9f9-f3b90122b46b" providerId="ADAL" clId="{E25602F0-3D39-44BF-ADAA-868E1EBA76E4}" dt="2025-06-17T22:14:09.879" v="279" actId="700"/>
          <ac:spMkLst>
            <pc:docMk/>
            <pc:sldMk cId="2097978174" sldId="2141412190"/>
            <ac:spMk id="15" creationId="{0521AEBA-28AB-D416-A6BF-BDBC8DCFA603}"/>
          </ac:spMkLst>
        </pc:spChg>
        <pc:spChg chg="add mod ord">
          <ac:chgData name="Misty Baker" userId="784e080c-e6f8-4e13-b9f9-f3b90122b46b" providerId="ADAL" clId="{E25602F0-3D39-44BF-ADAA-868E1EBA76E4}" dt="2025-06-17T22:22:21.819" v="363" actId="1076"/>
          <ac:spMkLst>
            <pc:docMk/>
            <pc:sldMk cId="2097978174" sldId="2141412190"/>
            <ac:spMk id="16" creationId="{B768DF2F-EE8D-293B-4043-9DF0D5744626}"/>
          </ac:spMkLst>
        </pc:spChg>
        <pc:spChg chg="del">
          <ac:chgData name="Misty Baker" userId="784e080c-e6f8-4e13-b9f9-f3b90122b46b" providerId="ADAL" clId="{E25602F0-3D39-44BF-ADAA-868E1EBA76E4}" dt="2025-06-17T22:14:34.781" v="284" actId="21"/>
          <ac:spMkLst>
            <pc:docMk/>
            <pc:sldMk cId="2097978174" sldId="2141412190"/>
            <ac:spMk id="17" creationId="{B7DBD143-FA62-6F8F-1F43-D3A357A3F473}"/>
          </ac:spMkLst>
        </pc:spChg>
        <pc:spChg chg="del">
          <ac:chgData name="Misty Baker" userId="784e080c-e6f8-4e13-b9f9-f3b90122b46b" providerId="ADAL" clId="{E25602F0-3D39-44BF-ADAA-868E1EBA76E4}" dt="2025-06-17T22:14:39.953" v="285" actId="21"/>
          <ac:spMkLst>
            <pc:docMk/>
            <pc:sldMk cId="2097978174" sldId="2141412190"/>
            <ac:spMk id="18" creationId="{4A75CE69-127D-AF7D-2BF1-1E90D0C99411}"/>
          </ac:spMkLst>
        </pc:spChg>
        <pc:spChg chg="add del mod ord">
          <ac:chgData name="Misty Baker" userId="784e080c-e6f8-4e13-b9f9-f3b90122b46b" providerId="ADAL" clId="{E25602F0-3D39-44BF-ADAA-868E1EBA76E4}" dt="2025-06-17T22:14:32.189" v="283" actId="21"/>
          <ac:spMkLst>
            <pc:docMk/>
            <pc:sldMk cId="2097978174" sldId="2141412190"/>
            <ac:spMk id="19" creationId="{8CBEB4A3-BA91-7471-DE23-C3D03E861D47}"/>
          </ac:spMkLst>
        </pc:spChg>
        <pc:spChg chg="mod">
          <ac:chgData name="Misty Baker" userId="784e080c-e6f8-4e13-b9f9-f3b90122b46b" providerId="ADAL" clId="{E25602F0-3D39-44BF-ADAA-868E1EBA76E4}" dt="2025-06-17T22:22:57.122" v="370" actId="20577"/>
          <ac:spMkLst>
            <pc:docMk/>
            <pc:sldMk cId="2097978174" sldId="2141412190"/>
            <ac:spMk id="20" creationId="{228949AA-73E3-79C8-9142-9083DB9D84A7}"/>
          </ac:spMkLst>
        </pc:spChg>
        <pc:spChg chg="mod">
          <ac:chgData name="Misty Baker" userId="784e080c-e6f8-4e13-b9f9-f3b90122b46b" providerId="ADAL" clId="{E25602F0-3D39-44BF-ADAA-868E1EBA76E4}" dt="2025-06-17T22:22:40.212" v="366" actId="20577"/>
          <ac:spMkLst>
            <pc:docMk/>
            <pc:sldMk cId="2097978174" sldId="2141412190"/>
            <ac:spMk id="21" creationId="{9DF2D6EE-5DB8-FB12-C2F2-3D466F6CAA17}"/>
          </ac:spMkLst>
        </pc:spChg>
        <pc:spChg chg="add del mod ord">
          <ac:chgData name="Misty Baker" userId="784e080c-e6f8-4e13-b9f9-f3b90122b46b" providerId="ADAL" clId="{E25602F0-3D39-44BF-ADAA-868E1EBA76E4}" dt="2025-06-17T22:19:24.448" v="327" actId="21"/>
          <ac:spMkLst>
            <pc:docMk/>
            <pc:sldMk cId="2097978174" sldId="2141412190"/>
            <ac:spMk id="22" creationId="{F3D4A0AD-B646-CC2D-50D2-287AF6FACEC0}"/>
          </ac:spMkLst>
        </pc:spChg>
        <pc:spChg chg="add mod">
          <ac:chgData name="Misty Baker" userId="784e080c-e6f8-4e13-b9f9-f3b90122b46b" providerId="ADAL" clId="{E25602F0-3D39-44BF-ADAA-868E1EBA76E4}" dt="2025-06-17T22:22:31.975" v="364" actId="2711"/>
          <ac:spMkLst>
            <pc:docMk/>
            <pc:sldMk cId="2097978174" sldId="2141412190"/>
            <ac:spMk id="23" creationId="{904DDD2F-89B0-D024-03C0-E3E1B524C690}"/>
          </ac:spMkLst>
        </pc:spChg>
      </pc:sldChg>
      <pc:sldChg chg="new del">
        <pc:chgData name="Misty Baker" userId="784e080c-e6f8-4e13-b9f9-f3b90122b46b" providerId="ADAL" clId="{E25602F0-3D39-44BF-ADAA-868E1EBA76E4}" dt="2025-06-18T15:13:34.389" v="624" actId="2696"/>
        <pc:sldMkLst>
          <pc:docMk/>
          <pc:sldMk cId="3708456518" sldId="2141412191"/>
        </pc:sldMkLst>
      </pc:sldChg>
      <pc:sldChg chg="addSp delSp modSp new mod modClrScheme chgLayout">
        <pc:chgData name="Misty Baker" userId="784e080c-e6f8-4e13-b9f9-f3b90122b46b" providerId="ADAL" clId="{E25602F0-3D39-44BF-ADAA-868E1EBA76E4}" dt="2025-06-18T15:36:25.788" v="806" actId="20577"/>
        <pc:sldMkLst>
          <pc:docMk/>
          <pc:sldMk cId="1409391977" sldId="2141412192"/>
        </pc:sldMkLst>
        <pc:spChg chg="add del mod ord">
          <ac:chgData name="Misty Baker" userId="784e080c-e6f8-4e13-b9f9-f3b90122b46b" providerId="ADAL" clId="{E25602F0-3D39-44BF-ADAA-868E1EBA76E4}" dt="2025-06-18T15:14:12.396" v="643" actId="700"/>
          <ac:spMkLst>
            <pc:docMk/>
            <pc:sldMk cId="1409391977" sldId="2141412192"/>
            <ac:spMk id="2" creationId="{98602735-48E9-11DB-AF18-40FEDD434BD2}"/>
          </ac:spMkLst>
        </pc:spChg>
        <pc:spChg chg="add del">
          <ac:chgData name="Misty Baker" userId="784e080c-e6f8-4e13-b9f9-f3b90122b46b" providerId="ADAL" clId="{E25602F0-3D39-44BF-ADAA-868E1EBA76E4}" dt="2025-06-18T15:14:58.434" v="646" actId="700"/>
          <ac:spMkLst>
            <pc:docMk/>
            <pc:sldMk cId="1409391977" sldId="2141412192"/>
            <ac:spMk id="3" creationId="{2B002D80-2478-1C11-BB6A-5D008B8C66E1}"/>
          </ac:spMkLst>
        </pc:spChg>
        <pc:spChg chg="mod ord">
          <ac:chgData name="Misty Baker" userId="784e080c-e6f8-4e13-b9f9-f3b90122b46b" providerId="ADAL" clId="{E25602F0-3D39-44BF-ADAA-868E1EBA76E4}" dt="2025-06-18T15:22:49.211" v="756" actId="700"/>
          <ac:spMkLst>
            <pc:docMk/>
            <pc:sldMk cId="1409391977" sldId="2141412192"/>
            <ac:spMk id="4" creationId="{431E2E8F-95D5-0097-D4BB-A50121048C3F}"/>
          </ac:spMkLst>
        </pc:spChg>
        <pc:spChg chg="add del">
          <ac:chgData name="Misty Baker" userId="784e080c-e6f8-4e13-b9f9-f3b90122b46b" providerId="ADAL" clId="{E25602F0-3D39-44BF-ADAA-868E1EBA76E4}" dt="2025-06-18T15:14:58.434" v="646" actId="700"/>
          <ac:spMkLst>
            <pc:docMk/>
            <pc:sldMk cId="1409391977" sldId="2141412192"/>
            <ac:spMk id="5" creationId="{4D6DB49E-C7E6-6FC9-6BA1-56CFA61F0995}"/>
          </ac:spMkLst>
        </pc:spChg>
        <pc:spChg chg="add del">
          <ac:chgData name="Misty Baker" userId="784e080c-e6f8-4e13-b9f9-f3b90122b46b" providerId="ADAL" clId="{E25602F0-3D39-44BF-ADAA-868E1EBA76E4}" dt="2025-06-18T15:14:58.434" v="646" actId="700"/>
          <ac:spMkLst>
            <pc:docMk/>
            <pc:sldMk cId="1409391977" sldId="2141412192"/>
            <ac:spMk id="6" creationId="{7058559A-E9AA-5256-7EDE-FF5BE9066A9F}"/>
          </ac:spMkLst>
        </pc:spChg>
        <pc:spChg chg="add del mod ord">
          <ac:chgData name="Misty Baker" userId="784e080c-e6f8-4e13-b9f9-f3b90122b46b" providerId="ADAL" clId="{E25602F0-3D39-44BF-ADAA-868E1EBA76E4}" dt="2025-06-18T15:14:43.598" v="645" actId="700"/>
          <ac:spMkLst>
            <pc:docMk/>
            <pc:sldMk cId="1409391977" sldId="2141412192"/>
            <ac:spMk id="7" creationId="{1A848E0C-E263-A8D3-BC29-349E150693CD}"/>
          </ac:spMkLst>
        </pc:spChg>
        <pc:spChg chg="add del mod ord">
          <ac:chgData name="Misty Baker" userId="784e080c-e6f8-4e13-b9f9-f3b90122b46b" providerId="ADAL" clId="{E25602F0-3D39-44BF-ADAA-868E1EBA76E4}" dt="2025-06-18T15:14:58.434" v="646" actId="700"/>
          <ac:spMkLst>
            <pc:docMk/>
            <pc:sldMk cId="1409391977" sldId="2141412192"/>
            <ac:spMk id="8" creationId="{1B445A9F-F8A5-6A47-BABD-F28FF51C94AC}"/>
          </ac:spMkLst>
        </pc:spChg>
        <pc:spChg chg="add del">
          <ac:chgData name="Misty Baker" userId="784e080c-e6f8-4e13-b9f9-f3b90122b46b" providerId="ADAL" clId="{E25602F0-3D39-44BF-ADAA-868E1EBA76E4}" dt="2025-06-18T15:14:43.598" v="645" actId="700"/>
          <ac:spMkLst>
            <pc:docMk/>
            <pc:sldMk cId="1409391977" sldId="2141412192"/>
            <ac:spMk id="9" creationId="{529D7559-2282-EDC4-FAB1-02E8B94B4950}"/>
          </ac:spMkLst>
        </pc:spChg>
        <pc:spChg chg="add del">
          <ac:chgData name="Misty Baker" userId="784e080c-e6f8-4e13-b9f9-f3b90122b46b" providerId="ADAL" clId="{E25602F0-3D39-44BF-ADAA-868E1EBA76E4}" dt="2025-06-18T15:14:43.598" v="645" actId="700"/>
          <ac:spMkLst>
            <pc:docMk/>
            <pc:sldMk cId="1409391977" sldId="2141412192"/>
            <ac:spMk id="10" creationId="{DCCF8A45-2F2B-7AEB-F84E-46815C808FDF}"/>
          </ac:spMkLst>
        </pc:spChg>
        <pc:spChg chg="add del mod ord">
          <ac:chgData name="Misty Baker" userId="784e080c-e6f8-4e13-b9f9-f3b90122b46b" providerId="ADAL" clId="{E25602F0-3D39-44BF-ADAA-868E1EBA76E4}" dt="2025-06-18T15:14:58.434" v="646" actId="700"/>
          <ac:spMkLst>
            <pc:docMk/>
            <pc:sldMk cId="1409391977" sldId="2141412192"/>
            <ac:spMk id="11" creationId="{63F81DE7-F1A5-73E9-C323-2794A610D50D}"/>
          </ac:spMkLst>
        </pc:spChg>
        <pc:spChg chg="add del mod ord">
          <ac:chgData name="Misty Baker" userId="784e080c-e6f8-4e13-b9f9-f3b90122b46b" providerId="ADAL" clId="{E25602F0-3D39-44BF-ADAA-868E1EBA76E4}" dt="2025-06-18T15:14:12.396" v="643" actId="700"/>
          <ac:spMkLst>
            <pc:docMk/>
            <pc:sldMk cId="1409391977" sldId="2141412192"/>
            <ac:spMk id="12" creationId="{FE92276B-448C-9C23-F06D-BECC8262FA2B}"/>
          </ac:spMkLst>
        </pc:spChg>
        <pc:spChg chg="add del mod ord">
          <ac:chgData name="Misty Baker" userId="784e080c-e6f8-4e13-b9f9-f3b90122b46b" providerId="ADAL" clId="{E25602F0-3D39-44BF-ADAA-868E1EBA76E4}" dt="2025-06-18T15:14:12.396" v="643" actId="700"/>
          <ac:spMkLst>
            <pc:docMk/>
            <pc:sldMk cId="1409391977" sldId="2141412192"/>
            <ac:spMk id="13" creationId="{4E288624-C669-CACB-E9F8-3F651081B045}"/>
          </ac:spMkLst>
        </pc:spChg>
        <pc:spChg chg="add del mod ord">
          <ac:chgData name="Misty Baker" userId="784e080c-e6f8-4e13-b9f9-f3b90122b46b" providerId="ADAL" clId="{E25602F0-3D39-44BF-ADAA-868E1EBA76E4}" dt="2025-06-18T15:14:43.598" v="645" actId="700"/>
          <ac:spMkLst>
            <pc:docMk/>
            <pc:sldMk cId="1409391977" sldId="2141412192"/>
            <ac:spMk id="14" creationId="{CA7975C3-D3D0-4DC0-3CB2-8DBD6BBFE74F}"/>
          </ac:spMkLst>
        </pc:spChg>
        <pc:spChg chg="add mod ord">
          <ac:chgData name="Misty Baker" userId="784e080c-e6f8-4e13-b9f9-f3b90122b46b" providerId="ADAL" clId="{E25602F0-3D39-44BF-ADAA-868E1EBA76E4}" dt="2025-06-18T15:14:33.188" v="644" actId="700"/>
          <ac:spMkLst>
            <pc:docMk/>
            <pc:sldMk cId="1409391977" sldId="2141412192"/>
            <ac:spMk id="15" creationId="{E55A6E9B-CA14-991C-0931-B85E4B195254}"/>
          </ac:spMkLst>
        </pc:spChg>
        <pc:spChg chg="add mod ord">
          <ac:chgData name="Misty Baker" userId="784e080c-e6f8-4e13-b9f9-f3b90122b46b" providerId="ADAL" clId="{E25602F0-3D39-44BF-ADAA-868E1EBA76E4}" dt="2025-06-18T15:25:00.644" v="776" actId="255"/>
          <ac:spMkLst>
            <pc:docMk/>
            <pc:sldMk cId="1409391977" sldId="2141412192"/>
            <ac:spMk id="16" creationId="{56FE4852-6B71-4C16-7BA7-F39AA59E0574}"/>
          </ac:spMkLst>
        </pc:spChg>
        <pc:spChg chg="add mod ord">
          <ac:chgData name="Misty Baker" userId="784e080c-e6f8-4e13-b9f9-f3b90122b46b" providerId="ADAL" clId="{E25602F0-3D39-44BF-ADAA-868E1EBA76E4}" dt="2025-06-18T15:36:18.097" v="804" actId="1076"/>
          <ac:spMkLst>
            <pc:docMk/>
            <pc:sldMk cId="1409391977" sldId="2141412192"/>
            <ac:spMk id="17" creationId="{44E24E6C-B929-5086-7FDD-FC0AE324B545}"/>
          </ac:spMkLst>
        </pc:spChg>
        <pc:spChg chg="add del mod ord">
          <ac:chgData name="Misty Baker" userId="784e080c-e6f8-4e13-b9f9-f3b90122b46b" providerId="ADAL" clId="{E25602F0-3D39-44BF-ADAA-868E1EBA76E4}" dt="2025-06-18T15:22:49.211" v="756" actId="700"/>
          <ac:spMkLst>
            <pc:docMk/>
            <pc:sldMk cId="1409391977" sldId="2141412192"/>
            <ac:spMk id="18" creationId="{3B2CB70A-9D01-D80B-2919-C1EA9F9B4D4B}"/>
          </ac:spMkLst>
        </pc:spChg>
        <pc:spChg chg="mod ord">
          <ac:chgData name="Misty Baker" userId="784e080c-e6f8-4e13-b9f9-f3b90122b46b" providerId="ADAL" clId="{E25602F0-3D39-44BF-ADAA-868E1EBA76E4}" dt="2025-06-18T15:36:25.788" v="806" actId="20577"/>
          <ac:spMkLst>
            <pc:docMk/>
            <pc:sldMk cId="1409391977" sldId="2141412192"/>
            <ac:spMk id="19" creationId="{4DE29F61-C319-669C-3BA9-00927BD699C0}"/>
          </ac:spMkLst>
        </pc:spChg>
        <pc:spChg chg="del mod ord">
          <ac:chgData name="Misty Baker" userId="784e080c-e6f8-4e13-b9f9-f3b90122b46b" providerId="ADAL" clId="{E25602F0-3D39-44BF-ADAA-868E1EBA76E4}" dt="2025-06-18T15:22:49.211" v="756" actId="700"/>
          <ac:spMkLst>
            <pc:docMk/>
            <pc:sldMk cId="1409391977" sldId="2141412192"/>
            <ac:spMk id="20" creationId="{872368FF-8CEF-BD3F-7880-178B0D0AE1BB}"/>
          </ac:spMkLst>
        </pc:spChg>
        <pc:spChg chg="add del mod ord">
          <ac:chgData name="Misty Baker" userId="784e080c-e6f8-4e13-b9f9-f3b90122b46b" providerId="ADAL" clId="{E25602F0-3D39-44BF-ADAA-868E1EBA76E4}" dt="2025-06-18T15:22:49.211" v="756" actId="700"/>
          <ac:spMkLst>
            <pc:docMk/>
            <pc:sldMk cId="1409391977" sldId="2141412192"/>
            <ac:spMk id="21" creationId="{D51E6B79-0E0E-4452-F541-61FF9F826423}"/>
          </ac:spMkLst>
        </pc:spChg>
        <pc:spChg chg="del mod ord">
          <ac:chgData name="Misty Baker" userId="784e080c-e6f8-4e13-b9f9-f3b90122b46b" providerId="ADAL" clId="{E25602F0-3D39-44BF-ADAA-868E1EBA76E4}" dt="2025-06-18T15:23:16.197" v="762" actId="21"/>
          <ac:spMkLst>
            <pc:docMk/>
            <pc:sldMk cId="1409391977" sldId="2141412192"/>
            <ac:spMk id="22" creationId="{8D99AB78-726C-6301-2CB4-4B6B02963B21}"/>
          </ac:spMkLst>
        </pc:spChg>
        <pc:spChg chg="add mod ord">
          <ac:chgData name="Misty Baker" userId="784e080c-e6f8-4e13-b9f9-f3b90122b46b" providerId="ADAL" clId="{E25602F0-3D39-44BF-ADAA-868E1EBA76E4}" dt="2025-06-18T15:14:58.434" v="646" actId="700"/>
          <ac:spMkLst>
            <pc:docMk/>
            <pc:sldMk cId="1409391977" sldId="2141412192"/>
            <ac:spMk id="23" creationId="{166AE9C9-16E7-5FCB-8FC7-205A22C2E038}"/>
          </ac:spMkLst>
        </pc:spChg>
        <pc:spChg chg="add del mod ord">
          <ac:chgData name="Misty Baker" userId="784e080c-e6f8-4e13-b9f9-f3b90122b46b" providerId="ADAL" clId="{E25602F0-3D39-44BF-ADAA-868E1EBA76E4}" dt="2025-06-18T15:23:48.668" v="767" actId="21"/>
          <ac:spMkLst>
            <pc:docMk/>
            <pc:sldMk cId="1409391977" sldId="2141412192"/>
            <ac:spMk id="25" creationId="{235DCDB7-F5C2-FEBA-606D-F08A8C81E4B7}"/>
          </ac:spMkLst>
        </pc:spChg>
        <pc:spChg chg="add del mod ord">
          <ac:chgData name="Misty Baker" userId="784e080c-e6f8-4e13-b9f9-f3b90122b46b" providerId="ADAL" clId="{E25602F0-3D39-44BF-ADAA-868E1EBA76E4}" dt="2025-06-18T15:23:02.977" v="759" actId="21"/>
          <ac:spMkLst>
            <pc:docMk/>
            <pc:sldMk cId="1409391977" sldId="2141412192"/>
            <ac:spMk id="26" creationId="{1B8969BA-0663-CC00-E68E-0AB248D6E72F}"/>
          </ac:spMkLst>
        </pc:spChg>
        <pc:spChg chg="del">
          <ac:chgData name="Misty Baker" userId="784e080c-e6f8-4e13-b9f9-f3b90122b46b" providerId="ADAL" clId="{E25602F0-3D39-44BF-ADAA-868E1EBA76E4}" dt="2025-06-18T15:23:07.037" v="760" actId="21"/>
          <ac:spMkLst>
            <pc:docMk/>
            <pc:sldMk cId="1409391977" sldId="2141412192"/>
            <ac:spMk id="27" creationId="{137851E4-BA49-1749-8DBA-ABFB86C87D08}"/>
          </ac:spMkLst>
        </pc:spChg>
        <pc:spChg chg="add mod">
          <ac:chgData name="Misty Baker" userId="784e080c-e6f8-4e13-b9f9-f3b90122b46b" providerId="ADAL" clId="{E25602F0-3D39-44BF-ADAA-868E1EBA76E4}" dt="2025-06-18T15:26:05.081" v="781" actId="962"/>
          <ac:spMkLst>
            <pc:docMk/>
            <pc:sldMk cId="1409391977" sldId="2141412192"/>
            <ac:spMk id="30" creationId="{A38CEC57-9445-3567-4049-A5D722DD19A6}"/>
          </ac:spMkLst>
        </pc:spChg>
        <pc:picChg chg="add mod">
          <ac:chgData name="Misty Baker" userId="784e080c-e6f8-4e13-b9f9-f3b90122b46b" providerId="ADAL" clId="{E25602F0-3D39-44BF-ADAA-868E1EBA76E4}" dt="2025-06-18T15:26:11.859" v="783" actId="1076"/>
          <ac:picMkLst>
            <pc:docMk/>
            <pc:sldMk cId="1409391977" sldId="2141412192"/>
            <ac:picMk id="29" creationId="{CFF667D4-C174-3846-4801-F4013F4D052D}"/>
          </ac:picMkLst>
        </pc:picChg>
      </pc:sldChg>
      <pc:sldChg chg="addSp delSp modSp new mod modClrScheme chgLayout">
        <pc:chgData name="Misty Baker" userId="784e080c-e6f8-4e13-b9f9-f3b90122b46b" providerId="ADAL" clId="{E25602F0-3D39-44BF-ADAA-868E1EBA76E4}" dt="2025-06-18T15:51:39.263" v="1029" actId="20577"/>
        <pc:sldMkLst>
          <pc:docMk/>
          <pc:sldMk cId="1826886653" sldId="2141412193"/>
        </pc:sldMkLst>
        <pc:spChg chg="mod ord">
          <ac:chgData name="Misty Baker" userId="784e080c-e6f8-4e13-b9f9-f3b90122b46b" providerId="ADAL" clId="{E25602F0-3D39-44BF-ADAA-868E1EBA76E4}" dt="2025-06-18T15:46:20.228" v="901" actId="700"/>
          <ac:spMkLst>
            <pc:docMk/>
            <pc:sldMk cId="1826886653" sldId="2141412193"/>
            <ac:spMk id="2" creationId="{EC643D0B-968A-3043-0E27-43EFD18388C2}"/>
          </ac:spMkLst>
        </pc:spChg>
        <pc:spChg chg="mod ord">
          <ac:chgData name="Misty Baker" userId="784e080c-e6f8-4e13-b9f9-f3b90122b46b" providerId="ADAL" clId="{E25602F0-3D39-44BF-ADAA-868E1EBA76E4}" dt="2025-06-18T15:46:20.228" v="901" actId="700"/>
          <ac:spMkLst>
            <pc:docMk/>
            <pc:sldMk cId="1826886653" sldId="2141412193"/>
            <ac:spMk id="3" creationId="{4CF22215-CBC6-F95E-AEA3-15EDFC3DC068}"/>
          </ac:spMkLst>
        </pc:spChg>
        <pc:spChg chg="add mod ord">
          <ac:chgData name="Misty Baker" userId="784e080c-e6f8-4e13-b9f9-f3b90122b46b" providerId="ADAL" clId="{E25602F0-3D39-44BF-ADAA-868E1EBA76E4}" dt="2025-06-18T15:45:40.877" v="900" actId="700"/>
          <ac:spMkLst>
            <pc:docMk/>
            <pc:sldMk cId="1826886653" sldId="2141412193"/>
            <ac:spMk id="4" creationId="{A367A7FB-CC55-5410-13FE-6FE1C991E025}"/>
          </ac:spMkLst>
        </pc:spChg>
        <pc:spChg chg="add del mod ord">
          <ac:chgData name="Misty Baker" userId="784e080c-e6f8-4e13-b9f9-f3b90122b46b" providerId="ADAL" clId="{E25602F0-3D39-44BF-ADAA-868E1EBA76E4}" dt="2025-06-18T15:46:20.228" v="901" actId="700"/>
          <ac:spMkLst>
            <pc:docMk/>
            <pc:sldMk cId="1826886653" sldId="2141412193"/>
            <ac:spMk id="5" creationId="{6A70668D-1EA7-7FB0-75B4-AA4E822295FA}"/>
          </ac:spMkLst>
        </pc:spChg>
        <pc:spChg chg="add del mod ord">
          <ac:chgData name="Misty Baker" userId="784e080c-e6f8-4e13-b9f9-f3b90122b46b" providerId="ADAL" clId="{E25602F0-3D39-44BF-ADAA-868E1EBA76E4}" dt="2025-06-18T15:46:20.228" v="901" actId="700"/>
          <ac:spMkLst>
            <pc:docMk/>
            <pc:sldMk cId="1826886653" sldId="2141412193"/>
            <ac:spMk id="6" creationId="{830EAF24-D90C-5578-4095-A90A8285ABF1}"/>
          </ac:spMkLst>
        </pc:spChg>
        <pc:spChg chg="add del mod ord">
          <ac:chgData name="Misty Baker" userId="784e080c-e6f8-4e13-b9f9-f3b90122b46b" providerId="ADAL" clId="{E25602F0-3D39-44BF-ADAA-868E1EBA76E4}" dt="2025-06-18T15:46:20.228" v="901" actId="700"/>
          <ac:spMkLst>
            <pc:docMk/>
            <pc:sldMk cId="1826886653" sldId="2141412193"/>
            <ac:spMk id="7" creationId="{1ACBB5F3-A52D-787B-EA34-FB748014D2C3}"/>
          </ac:spMkLst>
        </pc:spChg>
        <pc:spChg chg="add del mod ord">
          <ac:chgData name="Misty Baker" userId="784e080c-e6f8-4e13-b9f9-f3b90122b46b" providerId="ADAL" clId="{E25602F0-3D39-44BF-ADAA-868E1EBA76E4}" dt="2025-06-18T15:46:20.228" v="901" actId="700"/>
          <ac:spMkLst>
            <pc:docMk/>
            <pc:sldMk cId="1826886653" sldId="2141412193"/>
            <ac:spMk id="8" creationId="{9596A51A-E33F-DE7B-7535-74B2F3D52D47}"/>
          </ac:spMkLst>
        </pc:spChg>
        <pc:spChg chg="add del mod ord">
          <ac:chgData name="Misty Baker" userId="784e080c-e6f8-4e13-b9f9-f3b90122b46b" providerId="ADAL" clId="{E25602F0-3D39-44BF-ADAA-868E1EBA76E4}" dt="2025-06-18T15:46:20.228" v="901" actId="700"/>
          <ac:spMkLst>
            <pc:docMk/>
            <pc:sldMk cId="1826886653" sldId="2141412193"/>
            <ac:spMk id="9" creationId="{38F20542-6896-4A45-7E4B-BC5312F4C79C}"/>
          </ac:spMkLst>
        </pc:spChg>
        <pc:spChg chg="add mod ord">
          <ac:chgData name="Misty Baker" userId="784e080c-e6f8-4e13-b9f9-f3b90122b46b" providerId="ADAL" clId="{E25602F0-3D39-44BF-ADAA-868E1EBA76E4}" dt="2025-06-18T15:45:40.877" v="900" actId="700"/>
          <ac:spMkLst>
            <pc:docMk/>
            <pc:sldMk cId="1826886653" sldId="2141412193"/>
            <ac:spMk id="10" creationId="{9C24E2AC-4EA4-00A2-02DF-81C542B4AC76}"/>
          </ac:spMkLst>
        </pc:spChg>
        <pc:spChg chg="add mod ord">
          <ac:chgData name="Misty Baker" userId="784e080c-e6f8-4e13-b9f9-f3b90122b46b" providerId="ADAL" clId="{E25602F0-3D39-44BF-ADAA-868E1EBA76E4}" dt="2025-06-18T15:45:40.877" v="900" actId="700"/>
          <ac:spMkLst>
            <pc:docMk/>
            <pc:sldMk cId="1826886653" sldId="2141412193"/>
            <ac:spMk id="11" creationId="{9B264E93-9864-6F36-304C-1B299E412594}"/>
          </ac:spMkLst>
        </pc:spChg>
        <pc:spChg chg="mod">
          <ac:chgData name="Misty Baker" userId="784e080c-e6f8-4e13-b9f9-f3b90122b46b" providerId="ADAL" clId="{E25602F0-3D39-44BF-ADAA-868E1EBA76E4}" dt="2025-06-18T15:48:04.258" v="1016" actId="255"/>
          <ac:spMkLst>
            <pc:docMk/>
            <pc:sldMk cId="1826886653" sldId="2141412193"/>
            <ac:spMk id="12" creationId="{69B8F022-0034-A94A-29C7-ED4D9EBA9F39}"/>
          </ac:spMkLst>
        </pc:spChg>
        <pc:spChg chg="add del mod ord">
          <ac:chgData name="Misty Baker" userId="784e080c-e6f8-4e13-b9f9-f3b90122b46b" providerId="ADAL" clId="{E25602F0-3D39-44BF-ADAA-868E1EBA76E4}" dt="2025-06-18T15:47:40.441" v="1011" actId="21"/>
          <ac:spMkLst>
            <pc:docMk/>
            <pc:sldMk cId="1826886653" sldId="2141412193"/>
            <ac:spMk id="13" creationId="{67241349-ED87-1A88-9EA7-17D489D94157}"/>
          </ac:spMkLst>
        </pc:spChg>
        <pc:spChg chg="add del mod ord">
          <ac:chgData name="Misty Baker" userId="784e080c-e6f8-4e13-b9f9-f3b90122b46b" providerId="ADAL" clId="{E25602F0-3D39-44BF-ADAA-868E1EBA76E4}" dt="2025-06-18T15:47:35.514" v="1010" actId="21"/>
          <ac:spMkLst>
            <pc:docMk/>
            <pc:sldMk cId="1826886653" sldId="2141412193"/>
            <ac:spMk id="14" creationId="{69D9FBD5-42DA-2802-410F-53DF745BF9DA}"/>
          </ac:spMkLst>
        </pc:spChg>
        <pc:spChg chg="add mod ord">
          <ac:chgData name="Misty Baker" userId="784e080c-e6f8-4e13-b9f9-f3b90122b46b" providerId="ADAL" clId="{E25602F0-3D39-44BF-ADAA-868E1EBA76E4}" dt="2025-06-18T15:48:12.449" v="1018" actId="1076"/>
          <ac:spMkLst>
            <pc:docMk/>
            <pc:sldMk cId="1826886653" sldId="2141412193"/>
            <ac:spMk id="15" creationId="{103977CB-AD51-46D7-62C3-E2735096FB80}"/>
          </ac:spMkLst>
        </pc:spChg>
        <pc:spChg chg="add mod">
          <ac:chgData name="Misty Baker" userId="784e080c-e6f8-4e13-b9f9-f3b90122b46b" providerId="ADAL" clId="{E25602F0-3D39-44BF-ADAA-868E1EBA76E4}" dt="2025-06-18T15:51:39.263" v="1029" actId="20577"/>
          <ac:spMkLst>
            <pc:docMk/>
            <pc:sldMk cId="1826886653" sldId="2141412193"/>
            <ac:spMk id="19" creationId="{D5E641D0-7BC9-B1A1-0676-C818B91CEA79}"/>
          </ac:spMkLst>
        </pc:spChg>
        <pc:picChg chg="add mod">
          <ac:chgData name="Misty Baker" userId="784e080c-e6f8-4e13-b9f9-f3b90122b46b" providerId="ADAL" clId="{E25602F0-3D39-44BF-ADAA-868E1EBA76E4}" dt="2025-06-18T15:51:04.460" v="1025" actId="1076"/>
          <ac:picMkLst>
            <pc:docMk/>
            <pc:sldMk cId="1826886653" sldId="2141412193"/>
            <ac:picMk id="17" creationId="{225095AD-4F67-018E-D8A9-9A53F92C7032}"/>
          </ac:picMkLst>
        </pc:picChg>
      </pc:sldChg>
      <pc:sldChg chg="addSp modSp new mod">
        <pc:chgData name="Misty Baker" userId="784e080c-e6f8-4e13-b9f9-f3b90122b46b" providerId="ADAL" clId="{E25602F0-3D39-44BF-ADAA-868E1EBA76E4}" dt="2025-06-18T16:01:00.899" v="1034" actId="1076"/>
        <pc:sldMkLst>
          <pc:docMk/>
          <pc:sldMk cId="347154376" sldId="2141412194"/>
        </pc:sldMkLst>
        <pc:picChg chg="add mod">
          <ac:chgData name="Misty Baker" userId="784e080c-e6f8-4e13-b9f9-f3b90122b46b" providerId="ADAL" clId="{E25602F0-3D39-44BF-ADAA-868E1EBA76E4}" dt="2025-06-18T16:01:00.899" v="1034" actId="1076"/>
          <ac:picMkLst>
            <pc:docMk/>
            <pc:sldMk cId="347154376" sldId="2141412194"/>
            <ac:picMk id="2" creationId="{CE5699CE-1CD8-F530-303F-9D1BA1AE3BB0}"/>
          </ac:picMkLst>
        </pc:picChg>
      </pc:sldChg>
      <pc:sldMasterChg chg="addSldLayout delSldLayout">
        <pc:chgData name="Misty Baker" userId="784e080c-e6f8-4e13-b9f9-f3b90122b46b" providerId="ADAL" clId="{E25602F0-3D39-44BF-ADAA-868E1EBA76E4}" dt="2025-06-17T22:23:06.179" v="371" actId="2696"/>
        <pc:sldMasterMkLst>
          <pc:docMk/>
          <pc:sldMasterMk cId="392576099" sldId="2147483749"/>
        </pc:sldMasterMkLst>
        <pc:sldLayoutChg chg="del">
          <pc:chgData name="Misty Baker" userId="784e080c-e6f8-4e13-b9f9-f3b90122b46b" providerId="ADAL" clId="{E25602F0-3D39-44BF-ADAA-868E1EBA76E4}" dt="2025-06-17T22:16:45.867" v="303" actId="2696"/>
          <pc:sldLayoutMkLst>
            <pc:docMk/>
            <pc:sldMasterMk cId="392576099" sldId="2147483749"/>
            <pc:sldLayoutMk cId="3546093825" sldId="2147483754"/>
          </pc:sldLayoutMkLst>
        </pc:sldLayoutChg>
        <pc:sldLayoutChg chg="add del">
          <pc:chgData name="Misty Baker" userId="784e080c-e6f8-4e13-b9f9-f3b90122b46b" providerId="ADAL" clId="{E25602F0-3D39-44BF-ADAA-868E1EBA76E4}" dt="2025-06-17T22:23:06.179" v="371" actId="2696"/>
          <pc:sldLayoutMkLst>
            <pc:docMk/>
            <pc:sldMasterMk cId="392576099" sldId="2147483749"/>
            <pc:sldLayoutMk cId="1964952686" sldId="2147483763"/>
          </pc:sldLayoutMkLst>
        </pc:sldLayoutChg>
      </pc:sldMasterChg>
    </pc:docChg>
  </pc:docChgLst>
  <pc:docChgLst>
    <pc:chgData name="Misty Baker" userId="S::misty.baker@benefitmall.com::784e080c-e6f8-4e13-b9f9-f3b90122b46b" providerId="AD" clId="Web-{9DAB9ABD-0CF7-44D7-B17A-3E9C6EEB8BB6}"/>
    <pc:docChg chg="addSld delSld">
      <pc:chgData name="Misty Baker" userId="S::misty.baker@benefitmall.com::784e080c-e6f8-4e13-b9f9-f3b90122b46b" providerId="AD" clId="Web-{9DAB9ABD-0CF7-44D7-B17A-3E9C6EEB8BB6}" dt="2025-06-17T21:17:48.123" v="1"/>
      <pc:docMkLst>
        <pc:docMk/>
      </pc:docMkLst>
      <pc:sldChg chg="new del">
        <pc:chgData name="Misty Baker" userId="S::misty.baker@benefitmall.com::784e080c-e6f8-4e13-b9f9-f3b90122b46b" providerId="AD" clId="Web-{9DAB9ABD-0CF7-44D7-B17A-3E9C6EEB8BB6}" dt="2025-06-17T21:17:48.123" v="1"/>
        <pc:sldMkLst>
          <pc:docMk/>
          <pc:sldMk cId="3618642417" sldId="2141412189"/>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_8000004C_26716A94.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_8000006E_1680DAA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Chart</c:v>
                </c:pt>
              </c:strCache>
            </c:strRef>
          </c:tx>
          <c:spPr>
            <a:solidFill>
              <a:srgbClr val="D5D5D5"/>
            </a:solidFill>
            <a:ln w="12700" cap="flat">
              <a:noFill/>
              <a:miter lim="400000"/>
            </a:ln>
            <a:effectLst/>
          </c:spPr>
          <c:dPt>
            <c:idx val="0"/>
            <c:bubble3D val="0"/>
            <c:spPr>
              <a:solidFill>
                <a:srgbClr val="C00000"/>
              </a:solidFill>
              <a:ln w="12700" cap="flat">
                <a:noFill/>
                <a:miter lim="400000"/>
              </a:ln>
              <a:effectLst/>
            </c:spPr>
            <c:extLst>
              <c:ext xmlns:c16="http://schemas.microsoft.com/office/drawing/2014/chart" uri="{C3380CC4-5D6E-409C-BE32-E72D297353CC}">
                <c16:uniqueId val="{00000000-EA52-CC46-B5CE-55106D991B3E}"/>
              </c:ext>
            </c:extLst>
          </c:dPt>
          <c:dPt>
            <c:idx val="1"/>
            <c:bubble3D val="0"/>
            <c:spPr>
              <a:solidFill>
                <a:srgbClr val="C00000"/>
              </a:solidFill>
              <a:ln w="12700" cap="flat">
                <a:noFill/>
                <a:miter lim="400000"/>
              </a:ln>
              <a:effectLst/>
            </c:spPr>
            <c:extLst>
              <c:ext xmlns:c16="http://schemas.microsoft.com/office/drawing/2014/chart" uri="{C3380CC4-5D6E-409C-BE32-E72D297353CC}">
                <c16:uniqueId val="{00000002-EA52-CC46-B5CE-55106D991B3E}"/>
              </c:ext>
            </c:extLst>
          </c:dPt>
          <c:dPt>
            <c:idx val="2"/>
            <c:bubble3D val="0"/>
            <c:spPr>
              <a:solidFill>
                <a:srgbClr val="C00000"/>
              </a:solidFill>
              <a:ln w="12700" cap="flat">
                <a:noFill/>
                <a:miter lim="400000"/>
              </a:ln>
              <a:effectLst/>
            </c:spPr>
            <c:extLst>
              <c:ext xmlns:c16="http://schemas.microsoft.com/office/drawing/2014/chart" uri="{C3380CC4-5D6E-409C-BE32-E72D297353CC}">
                <c16:uniqueId val="{00000004-EA52-CC46-B5CE-55106D991B3E}"/>
              </c:ext>
            </c:extLst>
          </c:dPt>
          <c:dPt>
            <c:idx val="3"/>
            <c:bubble3D val="0"/>
            <c:spPr>
              <a:solidFill>
                <a:srgbClr val="C00000"/>
              </a:solidFill>
              <a:ln w="12700" cap="flat">
                <a:noFill/>
                <a:miter lim="400000"/>
              </a:ln>
              <a:effectLst/>
            </c:spPr>
            <c:extLst>
              <c:ext xmlns:c16="http://schemas.microsoft.com/office/drawing/2014/chart" uri="{C3380CC4-5D6E-409C-BE32-E72D297353CC}">
                <c16:uniqueId val="{00000006-EA52-CC46-B5CE-55106D991B3E}"/>
              </c:ext>
            </c:extLst>
          </c:dPt>
          <c:cat>
            <c:strRef>
              <c:f>Sheet1!$B$1:$E$1</c:f>
              <c:strCache>
                <c:ptCount val="4"/>
                <c:pt idx="0">
                  <c:v>First</c:v>
                </c:pt>
                <c:pt idx="1">
                  <c:v>Second</c:v>
                </c:pt>
                <c:pt idx="2">
                  <c:v>Third</c:v>
                </c:pt>
                <c:pt idx="3">
                  <c:v>Fourth</c:v>
                </c:pt>
              </c:strCache>
            </c:strRef>
          </c:cat>
          <c:val>
            <c:numRef>
              <c:f>Sheet1!$B$2:$E$2</c:f>
              <c:numCache>
                <c:formatCode>General</c:formatCode>
                <c:ptCount val="4"/>
                <c:pt idx="0">
                  <c:v>28</c:v>
                </c:pt>
                <c:pt idx="1">
                  <c:v>43</c:v>
                </c:pt>
                <c:pt idx="2">
                  <c:v>23</c:v>
                </c:pt>
                <c:pt idx="3">
                  <c:v>41</c:v>
                </c:pt>
              </c:numCache>
            </c:numRef>
          </c:val>
          <c:extLst>
            <c:ext xmlns:c16="http://schemas.microsoft.com/office/drawing/2014/chart" uri="{C3380CC4-5D6E-409C-BE32-E72D297353CC}">
              <c16:uniqueId val="{00000007-EA52-CC46-B5CE-55106D991B3E}"/>
            </c:ext>
          </c:extLst>
        </c:ser>
        <c:dLbls>
          <c:showLegendKey val="0"/>
          <c:showVal val="0"/>
          <c:showCatName val="0"/>
          <c:showSerName val="0"/>
          <c:showPercent val="0"/>
          <c:showBubbleSize val="0"/>
          <c:showLeaderLines val="0"/>
        </c:dLbls>
        <c:firstSliceAng val="0"/>
        <c:holeSize val="70"/>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Chart</c:v>
                </c:pt>
              </c:strCache>
            </c:strRef>
          </c:tx>
          <c:spPr>
            <a:solidFill>
              <a:srgbClr val="D5D5D5"/>
            </a:solidFill>
            <a:ln w="12700" cap="flat">
              <a:noFill/>
              <a:miter lim="400000"/>
            </a:ln>
            <a:effectLst/>
          </c:spPr>
          <c:dPt>
            <c:idx val="0"/>
            <c:bubble3D val="0"/>
            <c:extLst>
              <c:ext xmlns:c16="http://schemas.microsoft.com/office/drawing/2014/chart" uri="{C3380CC4-5D6E-409C-BE32-E72D297353CC}">
                <c16:uniqueId val="{00000000-EA52-CC46-B5CE-55106D991B3E}"/>
              </c:ext>
            </c:extLst>
          </c:dPt>
          <c:dPt>
            <c:idx val="1"/>
            <c:bubble3D val="0"/>
            <c:spPr>
              <a:solidFill>
                <a:srgbClr val="929292"/>
              </a:solidFill>
              <a:ln w="12700" cap="flat">
                <a:noFill/>
                <a:miter lim="400000"/>
              </a:ln>
              <a:effectLst/>
            </c:spPr>
            <c:extLst>
              <c:ext xmlns:c16="http://schemas.microsoft.com/office/drawing/2014/chart" uri="{C3380CC4-5D6E-409C-BE32-E72D297353CC}">
                <c16:uniqueId val="{00000002-EA52-CC46-B5CE-55106D991B3E}"/>
              </c:ext>
            </c:extLst>
          </c:dPt>
          <c:dPt>
            <c:idx val="2"/>
            <c:bubble3D val="0"/>
            <c:spPr>
              <a:solidFill>
                <a:srgbClr val="5E5E5E"/>
              </a:solidFill>
              <a:ln w="12700" cap="flat">
                <a:noFill/>
                <a:miter lim="400000"/>
              </a:ln>
              <a:effectLst/>
            </c:spPr>
            <c:extLst>
              <c:ext xmlns:c16="http://schemas.microsoft.com/office/drawing/2014/chart" uri="{C3380CC4-5D6E-409C-BE32-E72D297353CC}">
                <c16:uniqueId val="{00000004-EA52-CC46-B5CE-55106D991B3E}"/>
              </c:ext>
            </c:extLst>
          </c:dPt>
          <c:dPt>
            <c:idx val="3"/>
            <c:bubble3D val="0"/>
            <c:spPr>
              <a:solidFill>
                <a:schemeClr val="bg2">
                  <a:lumMod val="75000"/>
                </a:schemeClr>
              </a:solidFill>
              <a:ln w="12700" cap="flat">
                <a:noFill/>
                <a:miter lim="400000"/>
              </a:ln>
              <a:effectLst/>
            </c:spPr>
            <c:extLst>
              <c:ext xmlns:c16="http://schemas.microsoft.com/office/drawing/2014/chart" uri="{C3380CC4-5D6E-409C-BE32-E72D297353CC}">
                <c16:uniqueId val="{00000006-EA52-CC46-B5CE-55106D991B3E}"/>
              </c:ext>
            </c:extLst>
          </c:dPt>
          <c:cat>
            <c:strRef>
              <c:f>Sheet1!$B$1:$E$1</c:f>
              <c:strCache>
                <c:ptCount val="4"/>
                <c:pt idx="0">
                  <c:v>First</c:v>
                </c:pt>
                <c:pt idx="1">
                  <c:v>Second</c:v>
                </c:pt>
                <c:pt idx="2">
                  <c:v>Third</c:v>
                </c:pt>
                <c:pt idx="3">
                  <c:v>Fourth</c:v>
                </c:pt>
              </c:strCache>
            </c:strRef>
          </c:cat>
          <c:val>
            <c:numRef>
              <c:f>Sheet1!$B$2:$E$2</c:f>
              <c:numCache>
                <c:formatCode>General</c:formatCode>
                <c:ptCount val="4"/>
                <c:pt idx="0">
                  <c:v>28</c:v>
                </c:pt>
                <c:pt idx="1">
                  <c:v>43</c:v>
                </c:pt>
                <c:pt idx="2">
                  <c:v>23</c:v>
                </c:pt>
                <c:pt idx="3">
                  <c:v>41</c:v>
                </c:pt>
              </c:numCache>
            </c:numRef>
          </c:val>
          <c:extLst>
            <c:ext xmlns:c16="http://schemas.microsoft.com/office/drawing/2014/chart" uri="{C3380CC4-5D6E-409C-BE32-E72D297353CC}">
              <c16:uniqueId val="{00000007-EA52-CC46-B5CE-55106D991B3E}"/>
            </c:ext>
          </c:extLst>
        </c:ser>
        <c:dLbls>
          <c:showLegendKey val="0"/>
          <c:showVal val="0"/>
          <c:showCatName val="0"/>
          <c:showSerName val="0"/>
          <c:showPercent val="0"/>
          <c:showBubbleSize val="0"/>
          <c:showLeaderLines val="0"/>
        </c:dLbls>
        <c:firstSliceAng val="0"/>
        <c:holeSize val="70"/>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31FBBF-DB9A-43D7-994B-BAD306DDF00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8EF5432-0B10-444C-A71A-F7CE4C97876B}">
      <dgm:prSet/>
      <dgm:spPr/>
      <dgm:t>
        <a:bodyPr/>
        <a:lstStyle/>
        <a:p>
          <a:r>
            <a:rPr lang="en-US" b="1"/>
            <a:t>The information herein should not be construed as legal or tax advice in any way. Regulations, guidance and legal opinions continue to change. The preparer has gathered public information and has attempted to present it in an easily readable and understandable format.  Situations vary, technical corrections and future guidance may vary from what is discussed in the presentation.</a:t>
          </a:r>
        </a:p>
      </dgm:t>
    </dgm:pt>
    <dgm:pt modelId="{BE1FF52E-9AA3-47EE-A0D1-A8A47786621F}" type="parTrans" cxnId="{8BF39858-E8E5-4B44-A75A-2BD83346A260}">
      <dgm:prSet/>
      <dgm:spPr/>
      <dgm:t>
        <a:bodyPr/>
        <a:lstStyle/>
        <a:p>
          <a:endParaRPr lang="en-US"/>
        </a:p>
      </dgm:t>
    </dgm:pt>
    <dgm:pt modelId="{6D38CA7E-A4AA-4E0E-A82E-1F58A5450EFF}" type="sibTrans" cxnId="{8BF39858-E8E5-4B44-A75A-2BD83346A260}">
      <dgm:prSet/>
      <dgm:spPr/>
      <dgm:t>
        <a:bodyPr/>
        <a:lstStyle/>
        <a:p>
          <a:endParaRPr lang="en-US"/>
        </a:p>
      </dgm:t>
    </dgm:pt>
    <dgm:pt modelId="{F8E15EB1-4E25-46AC-8A0F-B32C29033B92}">
      <dgm:prSet/>
      <dgm:spPr/>
      <dgm:t>
        <a:bodyPr/>
        <a:lstStyle/>
        <a:p>
          <a:r>
            <a:rPr lang="en-US" b="1"/>
            <a:t>This is meant for informational content only.  The presenter makes no warranty of any kind concerning this information.  You should seek the advice of your attorney or tax consultant for additional or specific information.</a:t>
          </a:r>
        </a:p>
      </dgm:t>
    </dgm:pt>
    <dgm:pt modelId="{311977BC-E539-420A-A286-232F168683D3}" type="parTrans" cxnId="{096B6248-9ABC-49E9-BEE0-A8A8AC5BAD8D}">
      <dgm:prSet/>
      <dgm:spPr/>
      <dgm:t>
        <a:bodyPr/>
        <a:lstStyle/>
        <a:p>
          <a:endParaRPr lang="en-US"/>
        </a:p>
      </dgm:t>
    </dgm:pt>
    <dgm:pt modelId="{237E55E5-3B0F-438E-AC14-AFC44CF99BA4}" type="sibTrans" cxnId="{096B6248-9ABC-49E9-BEE0-A8A8AC5BAD8D}">
      <dgm:prSet/>
      <dgm:spPr/>
      <dgm:t>
        <a:bodyPr/>
        <a:lstStyle/>
        <a:p>
          <a:endParaRPr lang="en-US"/>
        </a:p>
      </dgm:t>
    </dgm:pt>
    <dgm:pt modelId="{BCEF30F0-7D87-4D1F-93F8-B25B1D207233}">
      <dgm:prSet/>
      <dgm:spPr/>
      <dgm:t>
        <a:bodyPr/>
        <a:lstStyle/>
        <a:p>
          <a:r>
            <a:rPr lang="en-US" b="1"/>
            <a:t>This presentation is not to be duplicated or distributed.</a:t>
          </a:r>
        </a:p>
      </dgm:t>
    </dgm:pt>
    <dgm:pt modelId="{FD4DBE72-282B-4552-84E4-EA0A75AB1350}" type="parTrans" cxnId="{6BFB60FD-FC24-4D04-AC95-C2661B9F5BFC}">
      <dgm:prSet/>
      <dgm:spPr/>
      <dgm:t>
        <a:bodyPr/>
        <a:lstStyle/>
        <a:p>
          <a:endParaRPr lang="en-US"/>
        </a:p>
      </dgm:t>
    </dgm:pt>
    <dgm:pt modelId="{9C9A76D4-7D8B-4EAD-B98D-249973D7B485}" type="sibTrans" cxnId="{6BFB60FD-FC24-4D04-AC95-C2661B9F5BFC}">
      <dgm:prSet/>
      <dgm:spPr/>
      <dgm:t>
        <a:bodyPr/>
        <a:lstStyle/>
        <a:p>
          <a:endParaRPr lang="en-US"/>
        </a:p>
      </dgm:t>
    </dgm:pt>
    <dgm:pt modelId="{03135656-F53D-46F2-AAD7-E71B1AC6AE13}" type="pres">
      <dgm:prSet presAssocID="{8631FBBF-DB9A-43D7-994B-BAD306DDF00E}" presName="linear" presStyleCnt="0">
        <dgm:presLayoutVars>
          <dgm:animLvl val="lvl"/>
          <dgm:resizeHandles val="exact"/>
        </dgm:presLayoutVars>
      </dgm:prSet>
      <dgm:spPr/>
    </dgm:pt>
    <dgm:pt modelId="{498D5323-2E2A-4F70-93F1-C7B0E82263FA}" type="pres">
      <dgm:prSet presAssocID="{48EF5432-0B10-444C-A71A-F7CE4C97876B}" presName="parentText" presStyleLbl="node1" presStyleIdx="0" presStyleCnt="3" custLinFactY="-13576" custLinFactNeighborX="11443" custLinFactNeighborY="-100000">
        <dgm:presLayoutVars>
          <dgm:chMax val="0"/>
          <dgm:bulletEnabled val="1"/>
        </dgm:presLayoutVars>
      </dgm:prSet>
      <dgm:spPr/>
    </dgm:pt>
    <dgm:pt modelId="{98A8960F-8292-4193-91ED-33B11AE8B964}" type="pres">
      <dgm:prSet presAssocID="{6D38CA7E-A4AA-4E0E-A82E-1F58A5450EFF}" presName="spacer" presStyleCnt="0"/>
      <dgm:spPr/>
    </dgm:pt>
    <dgm:pt modelId="{D8DCDFAB-2757-484E-B166-DFF0D89F8E7C}" type="pres">
      <dgm:prSet presAssocID="{F8E15EB1-4E25-46AC-8A0F-B32C29033B92}" presName="parentText" presStyleLbl="node1" presStyleIdx="1" presStyleCnt="3">
        <dgm:presLayoutVars>
          <dgm:chMax val="0"/>
          <dgm:bulletEnabled val="1"/>
        </dgm:presLayoutVars>
      </dgm:prSet>
      <dgm:spPr/>
    </dgm:pt>
    <dgm:pt modelId="{9260D7B2-E382-4A23-B3E2-5AA560AC6D3E}" type="pres">
      <dgm:prSet presAssocID="{237E55E5-3B0F-438E-AC14-AFC44CF99BA4}" presName="spacer" presStyleCnt="0"/>
      <dgm:spPr/>
    </dgm:pt>
    <dgm:pt modelId="{DE4BEE15-60F3-4FC2-AC13-44090308AC32}" type="pres">
      <dgm:prSet presAssocID="{BCEF30F0-7D87-4D1F-93F8-B25B1D207233}" presName="parentText" presStyleLbl="node1" presStyleIdx="2" presStyleCnt="3">
        <dgm:presLayoutVars>
          <dgm:chMax val="0"/>
          <dgm:bulletEnabled val="1"/>
        </dgm:presLayoutVars>
      </dgm:prSet>
      <dgm:spPr/>
    </dgm:pt>
  </dgm:ptLst>
  <dgm:cxnLst>
    <dgm:cxn modelId="{5B3AA161-E5F6-45C9-B011-37571CC76E77}" type="presOf" srcId="{BCEF30F0-7D87-4D1F-93F8-B25B1D207233}" destId="{DE4BEE15-60F3-4FC2-AC13-44090308AC32}" srcOrd="0" destOrd="0" presId="urn:microsoft.com/office/officeart/2005/8/layout/vList2"/>
    <dgm:cxn modelId="{096B6248-9ABC-49E9-BEE0-A8A8AC5BAD8D}" srcId="{8631FBBF-DB9A-43D7-994B-BAD306DDF00E}" destId="{F8E15EB1-4E25-46AC-8A0F-B32C29033B92}" srcOrd="1" destOrd="0" parTransId="{311977BC-E539-420A-A286-232F168683D3}" sibTransId="{237E55E5-3B0F-438E-AC14-AFC44CF99BA4}"/>
    <dgm:cxn modelId="{CABA0857-8330-49C1-A4F2-BC625AF77B1B}" type="presOf" srcId="{F8E15EB1-4E25-46AC-8A0F-B32C29033B92}" destId="{D8DCDFAB-2757-484E-B166-DFF0D89F8E7C}" srcOrd="0" destOrd="0" presId="urn:microsoft.com/office/officeart/2005/8/layout/vList2"/>
    <dgm:cxn modelId="{8BF39858-E8E5-4B44-A75A-2BD83346A260}" srcId="{8631FBBF-DB9A-43D7-994B-BAD306DDF00E}" destId="{48EF5432-0B10-444C-A71A-F7CE4C97876B}" srcOrd="0" destOrd="0" parTransId="{BE1FF52E-9AA3-47EE-A0D1-A8A47786621F}" sibTransId="{6D38CA7E-A4AA-4E0E-A82E-1F58A5450EFF}"/>
    <dgm:cxn modelId="{7D787079-9AC4-47E5-B42D-8E937504A85D}" type="presOf" srcId="{48EF5432-0B10-444C-A71A-F7CE4C97876B}" destId="{498D5323-2E2A-4F70-93F1-C7B0E82263FA}" srcOrd="0" destOrd="0" presId="urn:microsoft.com/office/officeart/2005/8/layout/vList2"/>
    <dgm:cxn modelId="{B9B72B8E-24D2-4D68-BC77-3E7981962695}" type="presOf" srcId="{8631FBBF-DB9A-43D7-994B-BAD306DDF00E}" destId="{03135656-F53D-46F2-AAD7-E71B1AC6AE13}" srcOrd="0" destOrd="0" presId="urn:microsoft.com/office/officeart/2005/8/layout/vList2"/>
    <dgm:cxn modelId="{6BFB60FD-FC24-4D04-AC95-C2661B9F5BFC}" srcId="{8631FBBF-DB9A-43D7-994B-BAD306DDF00E}" destId="{BCEF30F0-7D87-4D1F-93F8-B25B1D207233}" srcOrd="2" destOrd="0" parTransId="{FD4DBE72-282B-4552-84E4-EA0A75AB1350}" sibTransId="{9C9A76D4-7D8B-4EAD-B98D-249973D7B485}"/>
    <dgm:cxn modelId="{6590B03A-14D8-4C6A-A5D5-50102D899731}" type="presParOf" srcId="{03135656-F53D-46F2-AAD7-E71B1AC6AE13}" destId="{498D5323-2E2A-4F70-93F1-C7B0E82263FA}" srcOrd="0" destOrd="0" presId="urn:microsoft.com/office/officeart/2005/8/layout/vList2"/>
    <dgm:cxn modelId="{05C179D3-3109-497A-A31F-5FBA085F365E}" type="presParOf" srcId="{03135656-F53D-46F2-AAD7-E71B1AC6AE13}" destId="{98A8960F-8292-4193-91ED-33B11AE8B964}" srcOrd="1" destOrd="0" presId="urn:microsoft.com/office/officeart/2005/8/layout/vList2"/>
    <dgm:cxn modelId="{4833C984-2BB7-4C36-B23A-A0586FD5EB22}" type="presParOf" srcId="{03135656-F53D-46F2-AAD7-E71B1AC6AE13}" destId="{D8DCDFAB-2757-484E-B166-DFF0D89F8E7C}" srcOrd="2" destOrd="0" presId="urn:microsoft.com/office/officeart/2005/8/layout/vList2"/>
    <dgm:cxn modelId="{74C30136-AB4A-4C0E-8271-90580A3B249E}" type="presParOf" srcId="{03135656-F53D-46F2-AAD7-E71B1AC6AE13}" destId="{9260D7B2-E382-4A23-B3E2-5AA560AC6D3E}" srcOrd="3" destOrd="0" presId="urn:microsoft.com/office/officeart/2005/8/layout/vList2"/>
    <dgm:cxn modelId="{A5B72744-AEB1-447F-9A68-FF5B405077B9}" type="presParOf" srcId="{03135656-F53D-46F2-AAD7-E71B1AC6AE13}" destId="{DE4BEE15-60F3-4FC2-AC13-44090308AC3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D5323-2E2A-4F70-93F1-C7B0E82263FA}">
      <dsp:nvSpPr>
        <dsp:cNvPr id="0" name=""/>
        <dsp:cNvSpPr/>
      </dsp:nvSpPr>
      <dsp:spPr>
        <a:xfrm>
          <a:off x="0" y="0"/>
          <a:ext cx="11237277" cy="12846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The information herein should not be construed as legal or tax advice in any way. Regulations, guidance and legal opinions continue to change. The preparer has gathered public information and has attempted to present it in an easily readable and understandable format.  Situations vary, technical corrections and future guidance may vary from what is discussed in the presentation.</a:t>
          </a:r>
        </a:p>
      </dsp:txBody>
      <dsp:txXfrm>
        <a:off x="62712" y="62712"/>
        <a:ext cx="11111853" cy="1159235"/>
      </dsp:txXfrm>
    </dsp:sp>
    <dsp:sp modelId="{D8DCDFAB-2757-484E-B166-DFF0D89F8E7C}">
      <dsp:nvSpPr>
        <dsp:cNvPr id="0" name=""/>
        <dsp:cNvSpPr/>
      </dsp:nvSpPr>
      <dsp:spPr>
        <a:xfrm>
          <a:off x="0" y="1435162"/>
          <a:ext cx="11237277" cy="12846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This is meant for informational content only.  The presenter makes no warranty of any kind concerning this information.  You should seek the advice of your attorney or tax consultant for additional or specific information.</a:t>
          </a:r>
        </a:p>
      </dsp:txBody>
      <dsp:txXfrm>
        <a:off x="62712" y="1497874"/>
        <a:ext cx="11111853" cy="1159235"/>
      </dsp:txXfrm>
    </dsp:sp>
    <dsp:sp modelId="{DE4BEE15-60F3-4FC2-AC13-44090308AC32}">
      <dsp:nvSpPr>
        <dsp:cNvPr id="0" name=""/>
        <dsp:cNvSpPr/>
      </dsp:nvSpPr>
      <dsp:spPr>
        <a:xfrm>
          <a:off x="0" y="2771662"/>
          <a:ext cx="11237277" cy="12846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This presentation is not to be duplicated or distributed.</a:t>
          </a:r>
        </a:p>
      </dsp:txBody>
      <dsp:txXfrm>
        <a:off x="62712" y="2834374"/>
        <a:ext cx="11111853" cy="11592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7T01:54:58.59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0,'7908'236'0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B1036-9403-4706-A04C-E1E1B37FD80B}" type="datetimeFigureOut">
              <a:rPr lang="en-US" smtClean="0"/>
              <a:t>6/18/2025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D5AF3-E14C-4B78-AC50-0CB55284388F}" type="slidenum">
              <a:rPr lang="en-US" smtClean="0"/>
              <a:t>‹#›</a:t>
            </a:fld>
            <a:endParaRPr lang="en-US"/>
          </a:p>
        </p:txBody>
      </p:sp>
    </p:spTree>
    <p:extLst>
      <p:ext uri="{BB962C8B-B14F-4D97-AF65-F5344CB8AC3E}">
        <p14:creationId xmlns:p14="http://schemas.microsoft.com/office/powerpoint/2010/main" val="2595583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55778-6371-B0C7-EC7B-99B06D785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525D7-92F1-6BAF-1662-73DCDB64FC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A4715C-117F-D145-FA9C-2C157D9F15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6599C4-C5C8-F31B-2DA6-490EB450EDF4}"/>
              </a:ext>
            </a:extLst>
          </p:cNvPr>
          <p:cNvSpPr>
            <a:spLocks noGrp="1"/>
          </p:cNvSpPr>
          <p:nvPr>
            <p:ph type="sldNum" sz="quarter" idx="5"/>
          </p:nvPr>
        </p:nvSpPr>
        <p:spPr/>
        <p:txBody>
          <a:bodyPr/>
          <a:lstStyle/>
          <a:p>
            <a:fld id="{0C1D5AF3-E14C-4B78-AC50-0CB55284388F}" type="slidenum">
              <a:rPr lang="en-US" smtClean="0"/>
              <a:t>1</a:t>
            </a:fld>
            <a:endParaRPr lang="en-US"/>
          </a:p>
        </p:txBody>
      </p:sp>
    </p:spTree>
    <p:extLst>
      <p:ext uri="{BB962C8B-B14F-4D97-AF65-F5344CB8AC3E}">
        <p14:creationId xmlns:p14="http://schemas.microsoft.com/office/powerpoint/2010/main" val="3102023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1D5AF3-E14C-4B78-AC50-0CB55284388F}" type="slidenum">
              <a:rPr lang="en-US" smtClean="0"/>
              <a:t>2</a:t>
            </a:fld>
            <a:endParaRPr lang="en-US"/>
          </a:p>
        </p:txBody>
      </p:sp>
    </p:spTree>
    <p:extLst>
      <p:ext uri="{BB962C8B-B14F-4D97-AF65-F5344CB8AC3E}">
        <p14:creationId xmlns:p14="http://schemas.microsoft.com/office/powerpoint/2010/main" val="4206519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1D5AF3-E14C-4B78-AC50-0CB55284388F}" type="slidenum">
              <a:rPr lang="en-US" smtClean="0"/>
              <a:t>3</a:t>
            </a:fld>
            <a:endParaRPr lang="en-US"/>
          </a:p>
        </p:txBody>
      </p:sp>
    </p:spTree>
    <p:extLst>
      <p:ext uri="{BB962C8B-B14F-4D97-AF65-F5344CB8AC3E}">
        <p14:creationId xmlns:p14="http://schemas.microsoft.com/office/powerpoint/2010/main" val="3142593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1D5AF3-E14C-4B78-AC50-0CB55284388F}" type="slidenum">
              <a:rPr lang="en-US" smtClean="0"/>
              <a:t>9</a:t>
            </a:fld>
            <a:endParaRPr lang="en-US"/>
          </a:p>
        </p:txBody>
      </p:sp>
    </p:spTree>
    <p:extLst>
      <p:ext uri="{BB962C8B-B14F-4D97-AF65-F5344CB8AC3E}">
        <p14:creationId xmlns:p14="http://schemas.microsoft.com/office/powerpoint/2010/main" val="3251816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1D5AF3-E14C-4B78-AC50-0CB55284388F}" type="slidenum">
              <a:rPr lang="en-US" smtClean="0"/>
              <a:t>13</a:t>
            </a:fld>
            <a:endParaRPr lang="en-US"/>
          </a:p>
        </p:txBody>
      </p:sp>
    </p:spTree>
    <p:extLst>
      <p:ext uri="{BB962C8B-B14F-4D97-AF65-F5344CB8AC3E}">
        <p14:creationId xmlns:p14="http://schemas.microsoft.com/office/powerpoint/2010/main" val="84638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0A75E-4466-CB1D-1A29-19E87DD02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6D0DC-757D-9D12-A894-C2CE9BAFE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1F3DF-6601-AF2F-7F7F-89F1110E69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B1374C-6C3B-CBEE-AC7D-796C6E3014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D5AF3-E14C-4B78-AC50-0CB552843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871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6FE91-639E-4C94-B17E-C64A26F6E3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48785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gif"/><Relationship Id="rId4" Type="http://schemas.openxmlformats.org/officeDocument/2006/relationships/image" Target="../media/image12.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5.png"/><Relationship Id="rId4" Type="http://schemas.microsoft.com/office/2007/relationships/hdphoto" Target="../media/hdphoto5.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5.png"/><Relationship Id="rId4" Type="http://schemas.microsoft.com/office/2007/relationships/hdphoto" Target="../media/hdphoto5.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15.png"/><Relationship Id="rId4" Type="http://schemas.microsoft.com/office/2007/relationships/hdphoto" Target="../media/hdphoto5.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15.png"/><Relationship Id="rId4" Type="http://schemas.microsoft.com/office/2007/relationships/hdphoto" Target="../media/hdphoto6.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15.png"/><Relationship Id="rId4" Type="http://schemas.microsoft.com/office/2007/relationships/hdphoto" Target="../media/hdphoto6.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15.png"/><Relationship Id="rId4" Type="http://schemas.microsoft.com/office/2007/relationships/hdphoto" Target="../media/hdphoto7.wdp"/></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15.png"/><Relationship Id="rId4" Type="http://schemas.microsoft.com/office/2007/relationships/hdphoto" Target="../media/hdphoto8.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15.png"/><Relationship Id="rId4" Type="http://schemas.microsoft.com/office/2007/relationships/hdphoto" Target="../media/hdphoto5.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ti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image" Target="../media/image3.gif"/><Relationship Id="rId4" Type="http://schemas.openxmlformats.org/officeDocument/2006/relationships/image" Target="../media/image12.gi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microsoft.com/office/2007/relationships/hdphoto" Target="../media/hdphoto2.wdp"/></Relationships>
</file>

<file path=ppt/slideLayouts/_rels/slideLayout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15.png"/><Relationship Id="rId4" Type="http://schemas.microsoft.com/office/2007/relationships/hdphoto" Target="../media/hdphoto5.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3.xml"/><Relationship Id="rId5" Type="http://schemas.openxmlformats.org/officeDocument/2006/relationships/image" Target="../media/image15.png"/><Relationship Id="rId4" Type="http://schemas.microsoft.com/office/2007/relationships/hdphoto" Target="../media/hdphoto8.wdp"/></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lvl1pPr>
              <a:defRPr b="1" i="0"/>
            </a:lvl1pPr>
          </a:lstStyle>
          <a:p>
            <a:pPr defTabSz="412750" hangingPunct="0">
              <a:lnSpc>
                <a:spcPct val="150000"/>
              </a:lnSpc>
            </a:pPr>
            <a:fld id="{86CB4B4D-7CA3-9044-876B-883B54F8677D}" type="slidenum">
              <a:rPr lang="en-US" sz="1000" kern="0" spc="30" smtClean="0">
                <a:solidFill>
                  <a:srgbClr val="FFFFFF"/>
                </a:solidFill>
                <a:latin typeface="Raleway"/>
                <a:sym typeface="Raleway"/>
              </a:rPr>
              <a:pPr defTabSz="412750" hangingPunct="0">
                <a:lnSpc>
                  <a:spcPct val="150000"/>
                </a:lnSpc>
              </a:pPr>
              <a:t>‹#›</a:t>
            </a:fld>
            <a:endParaRPr lang="en-US" sz="1000" kern="0" spc="30">
              <a:solidFill>
                <a:srgbClr val="FFFFFF"/>
              </a:solidFill>
              <a:latin typeface="Raleway"/>
              <a:sym typeface="Raleway"/>
            </a:endParaRPr>
          </a:p>
        </p:txBody>
      </p:sp>
      <p:sp>
        <p:nvSpPr>
          <p:cNvPr id="13" name="Line">
            <a:extLst>
              <a:ext uri="{FF2B5EF4-FFF2-40B4-BE49-F238E27FC236}">
                <a16:creationId xmlns:a16="http://schemas.microsoft.com/office/drawing/2014/main" id="{0ED437A0-3133-75E9-386B-6DEA32964D29}"/>
              </a:ext>
            </a:extLst>
          </p:cNvPr>
          <p:cNvSpPr/>
          <p:nvPr userDrawn="1"/>
        </p:nvSpPr>
        <p:spPr>
          <a:xfrm flipV="1">
            <a:off x="1407680" y="2163973"/>
            <a:ext cx="0" cy="3430710"/>
          </a:xfrm>
          <a:prstGeom prst="line">
            <a:avLst/>
          </a:prstGeom>
          <a:ln w="25400">
            <a:solidFill>
              <a:schemeClr val="tx1"/>
            </a:solidFill>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Neue Medium"/>
            </a:endParaRPr>
          </a:p>
        </p:txBody>
      </p:sp>
      <p:sp>
        <p:nvSpPr>
          <p:cNvPr id="14" name="Line">
            <a:extLst>
              <a:ext uri="{FF2B5EF4-FFF2-40B4-BE49-F238E27FC236}">
                <a16:creationId xmlns:a16="http://schemas.microsoft.com/office/drawing/2014/main" id="{8CCED226-6D06-DB14-96BA-43BDF255AEAD}"/>
              </a:ext>
            </a:extLst>
          </p:cNvPr>
          <p:cNvSpPr/>
          <p:nvPr userDrawn="1"/>
        </p:nvSpPr>
        <p:spPr>
          <a:xfrm>
            <a:off x="504021" y="3566793"/>
            <a:ext cx="10192053" cy="0"/>
          </a:xfrm>
          <a:prstGeom prst="line">
            <a:avLst/>
          </a:prstGeom>
          <a:ln w="25400">
            <a:solidFill>
              <a:schemeClr val="tx1"/>
            </a:solidFill>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Neue Medium"/>
            </a:endParaRPr>
          </a:p>
        </p:txBody>
      </p:sp>
      <p:sp>
        <p:nvSpPr>
          <p:cNvPr id="16" name="Title 1">
            <a:extLst>
              <a:ext uri="{FF2B5EF4-FFF2-40B4-BE49-F238E27FC236}">
                <a16:creationId xmlns:a16="http://schemas.microsoft.com/office/drawing/2014/main" id="{4F0BE8D7-1839-3E8D-79EA-27F588DD77A9}"/>
              </a:ext>
            </a:extLst>
          </p:cNvPr>
          <p:cNvSpPr>
            <a:spLocks noGrp="1"/>
          </p:cNvSpPr>
          <p:nvPr>
            <p:ph type="title" hasCustomPrompt="1"/>
          </p:nvPr>
        </p:nvSpPr>
        <p:spPr>
          <a:xfrm>
            <a:off x="2311340" y="1132155"/>
            <a:ext cx="4848115"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17" name="Text Placeholder 5">
            <a:extLst>
              <a:ext uri="{FF2B5EF4-FFF2-40B4-BE49-F238E27FC236}">
                <a16:creationId xmlns:a16="http://schemas.microsoft.com/office/drawing/2014/main" id="{D0F949D1-C6EE-31D4-9AA5-C868DBF24D02}"/>
              </a:ext>
            </a:extLst>
          </p:cNvPr>
          <p:cNvSpPr>
            <a:spLocks noGrp="1"/>
          </p:cNvSpPr>
          <p:nvPr>
            <p:ph type="body" sz="quarter" idx="30" hasCustomPrompt="1"/>
          </p:nvPr>
        </p:nvSpPr>
        <p:spPr>
          <a:xfrm>
            <a:off x="1810373" y="4061402"/>
            <a:ext cx="8973945" cy="1533281"/>
          </a:xfrm>
          <a:prstGeom prst="rect">
            <a:avLst/>
          </a:prstGeom>
        </p:spPr>
        <p:txBody>
          <a:bodyPr/>
          <a:lstStyle>
            <a:lvl1pPr marL="0" indent="0">
              <a:buNone/>
              <a:defRPr sz="1600"/>
            </a:lvl1pPr>
            <a:lvl2pPr marL="178775" indent="0">
              <a:buNone/>
              <a:defRPr sz="1600"/>
            </a:lvl2pPr>
            <a:lvl3pPr marL="360000" indent="0">
              <a:buNone/>
              <a:defRPr sz="1600"/>
            </a:lvl3pPr>
            <a:lvl4pPr marL="540000" indent="0">
              <a:buNone/>
              <a:defRPr sz="1600"/>
            </a:lvl4pPr>
            <a:lvl5pPr marL="720000" indent="0">
              <a:buNone/>
              <a:defRPr sz="1600"/>
            </a:lvl5pPr>
          </a:lstStyle>
          <a:p>
            <a:pPr>
              <a:lnSpc>
                <a:spcPct val="100000"/>
              </a:lnSpc>
            </a:pPr>
            <a:r>
              <a:rPr lang="en-US" sz="1600">
                <a:solidFill>
                  <a:schemeClr val="tx1"/>
                </a:solidFill>
                <a:latin typeface="Calibri" panose="020F0502020204030204" pitchFamily="34" charset="0"/>
                <a:cs typeface="Calibri" panose="020F0502020204030204" pitchFamily="34" charset="0"/>
              </a:rPr>
              <a:t>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 sed do </a:t>
            </a:r>
            <a:r>
              <a:rPr lang="en-US" sz="1600" err="1">
                <a:solidFill>
                  <a:schemeClr val="tx1"/>
                </a:solidFill>
                <a:latin typeface="Calibri" panose="020F0502020204030204" pitchFamily="34" charset="0"/>
                <a:cs typeface="Calibri" panose="020F0502020204030204" pitchFamily="34" charset="0"/>
              </a:rPr>
              <a:t>eiusmod</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tempor</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sed do </a:t>
            </a:r>
            <a:r>
              <a:rPr lang="en-US" sz="1600" err="1">
                <a:solidFill>
                  <a:schemeClr val="tx1"/>
                </a:solidFill>
                <a:latin typeface="Calibri" panose="020F0502020204030204" pitchFamily="34" charset="0"/>
                <a:cs typeface="Calibri" panose="020F0502020204030204" pitchFamily="34" charset="0"/>
              </a:rPr>
              <a:t>eiusmod</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tempor</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 sed do </a:t>
            </a:r>
            <a:r>
              <a:rPr lang="en-US" sz="1600" err="1">
                <a:solidFill>
                  <a:schemeClr val="tx1"/>
                </a:solidFill>
                <a:latin typeface="Calibri" panose="020F0502020204030204" pitchFamily="34" charset="0"/>
                <a:cs typeface="Calibri" panose="020F0502020204030204" pitchFamily="34" charset="0"/>
              </a:rPr>
              <a:t>eiusmod</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tempor</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sed do </a:t>
            </a:r>
            <a:r>
              <a:rPr lang="en-US" sz="1600" err="1">
                <a:solidFill>
                  <a:schemeClr val="tx1"/>
                </a:solidFill>
                <a:latin typeface="Calibri" panose="020F0502020204030204" pitchFamily="34" charset="0"/>
                <a:cs typeface="Calibri" panose="020F0502020204030204" pitchFamily="34" charset="0"/>
              </a:rPr>
              <a:t>eiusmod</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tempor</a:t>
            </a:r>
            <a:r>
              <a:rPr lang="en-US" sz="1600">
                <a:solidFill>
                  <a:schemeClr val="tx1"/>
                </a:solidFill>
                <a:latin typeface="Calibri" panose="020F0502020204030204" pitchFamily="34" charset="0"/>
                <a:cs typeface="Calibri" panose="020F0502020204030204" pitchFamily="34" charset="0"/>
              </a:rPr>
              <a:t>  Lorem ipsum dolor sit,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 sed do </a:t>
            </a:r>
            <a:r>
              <a:rPr lang="en-US" sz="1600" err="1">
                <a:solidFill>
                  <a:schemeClr val="tx1"/>
                </a:solidFill>
                <a:latin typeface="Calibri" panose="020F0502020204030204" pitchFamily="34" charset="0"/>
                <a:cs typeface="Calibri" panose="020F0502020204030204" pitchFamily="34" charset="0"/>
              </a:rPr>
              <a:t>eiusmod</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tempor</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sed do </a:t>
            </a:r>
            <a:r>
              <a:rPr lang="en-US" sz="1600" err="1">
                <a:solidFill>
                  <a:schemeClr val="tx1"/>
                </a:solidFill>
                <a:latin typeface="Calibri" panose="020F0502020204030204" pitchFamily="34" charset="0"/>
                <a:cs typeface="Calibri" panose="020F0502020204030204" pitchFamily="34" charset="0"/>
              </a:rPr>
              <a:t>eiusmod</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tempor</a:t>
            </a:r>
            <a:r>
              <a:rPr lang="en-US" sz="1600">
                <a:solidFill>
                  <a:schemeClr val="tx1"/>
                </a:solidFill>
                <a:latin typeface="Calibri" panose="020F0502020204030204" pitchFamily="34" charset="0"/>
                <a:cs typeface="Calibri" panose="020F0502020204030204" pitchFamily="34" charset="0"/>
              </a:rPr>
              <a:t>  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sed do </a:t>
            </a:r>
            <a:r>
              <a:rPr lang="en-US" sz="1600" err="1">
                <a:solidFill>
                  <a:schemeClr val="tx1"/>
                </a:solidFill>
                <a:latin typeface="Calibri" panose="020F0502020204030204" pitchFamily="34" charset="0"/>
                <a:cs typeface="Calibri" panose="020F0502020204030204" pitchFamily="34" charset="0"/>
              </a:rPr>
              <a:t>eiusmod</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tempor</a:t>
            </a:r>
            <a:r>
              <a:rPr lang="en-US" sz="1600">
                <a:solidFill>
                  <a:schemeClr val="tx1"/>
                </a:solidFill>
                <a:latin typeface="Calibri" panose="020F0502020204030204" pitchFamily="34" charset="0"/>
                <a:cs typeface="Calibri" panose="020F0502020204030204" pitchFamily="34" charset="0"/>
              </a:rPr>
              <a:t>  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endParaRPr lang="en-US" sz="1600">
              <a:solidFill>
                <a:schemeClr val="tx1"/>
              </a:solidFill>
              <a:latin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4EF5B993-B3E4-AE56-75BA-6AECDD9B5CA0}"/>
              </a:ext>
            </a:extLst>
          </p:cNvPr>
          <p:cNvSpPr>
            <a:spLocks noGrp="1"/>
          </p:cNvSpPr>
          <p:nvPr>
            <p:ph type="body" sz="quarter" idx="31" hasCustomPrompt="1"/>
          </p:nvPr>
        </p:nvSpPr>
        <p:spPr>
          <a:xfrm>
            <a:off x="1810544" y="2345824"/>
            <a:ext cx="8885238" cy="1035050"/>
          </a:xfrm>
          <a:prstGeom prst="rect">
            <a:avLst/>
          </a:prstGeom>
        </p:spPr>
        <p:txBody>
          <a:bodyPr/>
          <a:lstStyle>
            <a:lvl1pPr marL="0" indent="0">
              <a:buNone/>
              <a:defRPr sz="4000" b="1"/>
            </a:lvl1pPr>
          </a:lstStyle>
          <a:p>
            <a:pPr lvl="0"/>
            <a:r>
              <a:rPr lang="en-GB"/>
              <a:t>LARGE SUB TITLE HERE</a:t>
            </a:r>
          </a:p>
        </p:txBody>
      </p:sp>
      <p:pic>
        <p:nvPicPr>
          <p:cNvPr id="20" name="Picture 19">
            <a:extLst>
              <a:ext uri="{FF2B5EF4-FFF2-40B4-BE49-F238E27FC236}">
                <a16:creationId xmlns:a16="http://schemas.microsoft.com/office/drawing/2014/main" id="{AFC35678-3677-BBCC-FA09-8B582934C47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pic>
        <p:nvPicPr>
          <p:cNvPr id="3" name="Picture 2" descr="A red circle with a black background&#10;&#10;AI-generated content may be incorrect.">
            <a:extLst>
              <a:ext uri="{FF2B5EF4-FFF2-40B4-BE49-F238E27FC236}">
                <a16:creationId xmlns:a16="http://schemas.microsoft.com/office/drawing/2014/main" id="{A93D8C5C-7329-4524-16A8-90CB76D32A6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124275">
            <a:off x="957934" y="852559"/>
            <a:ext cx="899492" cy="899492"/>
          </a:xfrm>
          <a:prstGeom prst="rect">
            <a:avLst/>
          </a:prstGeom>
        </p:spPr>
      </p:pic>
    </p:spTree>
    <p:extLst>
      <p:ext uri="{BB962C8B-B14F-4D97-AF65-F5344CB8AC3E}">
        <p14:creationId xmlns:p14="http://schemas.microsoft.com/office/powerpoint/2010/main" val="34562774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iterate>
                                    <p:tmAbs val="0"/>
                                  </p:iterate>
                                  <p:childTnLst>
                                    <p:set>
                                      <p:cBhvr>
                                        <p:cTn id="6" fill="hold"/>
                                        <p:tgtEl>
                                          <p:spTgt spid="14"/>
                                        </p:tgtEl>
                                        <p:attrNameLst>
                                          <p:attrName>style.visibility</p:attrName>
                                        </p:attrNameLst>
                                      </p:cBhvr>
                                      <p:to>
                                        <p:strVal val="visible"/>
                                      </p:to>
                                    </p:set>
                                    <p:anim calcmode="lin" valueType="num">
                                      <p:cBhvr>
                                        <p:cTn id="7" dur="700" fill="hold"/>
                                        <p:tgtEl>
                                          <p:spTgt spid="14"/>
                                        </p:tgtEl>
                                        <p:attrNameLst>
                                          <p:attrName>ppt_x</p:attrName>
                                        </p:attrNameLst>
                                      </p:cBhvr>
                                      <p:tavLst>
                                        <p:tav tm="0">
                                          <p:val>
                                            <p:strVal val="1+#ppt_w/2"/>
                                          </p:val>
                                        </p:tav>
                                        <p:tav tm="100000">
                                          <p:val>
                                            <p:strVal val="#ppt_x"/>
                                          </p:val>
                                        </p:tav>
                                      </p:tavLst>
                                    </p:anim>
                                    <p:anim calcmode="lin" valueType="num">
                                      <p:cBhvr>
                                        <p:cTn id="8" dur="7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0" nodeType="withEffect">
                                  <p:stCondLst>
                                    <p:cond delay="0"/>
                                  </p:stCondLst>
                                  <p:iterate>
                                    <p:tmAbs val="0"/>
                                  </p:iterate>
                                  <p:childTnLst>
                                    <p:set>
                                      <p:cBhvr>
                                        <p:cTn id="10" fill="hold"/>
                                        <p:tgtEl>
                                          <p:spTgt spid="13"/>
                                        </p:tgtEl>
                                        <p:attrNameLst>
                                          <p:attrName>style.visibility</p:attrName>
                                        </p:attrNameLst>
                                      </p:cBhvr>
                                      <p:to>
                                        <p:strVal val="visible"/>
                                      </p:to>
                                    </p:set>
                                    <p:anim calcmode="lin" valueType="num">
                                      <p:cBhvr>
                                        <p:cTn id="11" dur="700" fill="hold"/>
                                        <p:tgtEl>
                                          <p:spTgt spid="13"/>
                                        </p:tgtEl>
                                        <p:attrNameLst>
                                          <p:attrName>ppt_x</p:attrName>
                                        </p:attrNameLst>
                                      </p:cBhvr>
                                      <p:tavLst>
                                        <p:tav tm="0">
                                          <p:val>
                                            <p:strVal val="#ppt_x"/>
                                          </p:val>
                                        </p:tav>
                                        <p:tav tm="100000">
                                          <p:val>
                                            <p:strVal val="#ppt_x"/>
                                          </p:val>
                                        </p:tav>
                                      </p:tavLst>
                                    </p:anim>
                                    <p:anim calcmode="lin" valueType="num">
                                      <p:cBhvr>
                                        <p:cTn id="12" dur="7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dvAuto="0"/>
      <p:bldP spid="14" grpId="0" animBg="1" advAuto="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 bullets">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881AEB6F-E275-99A3-BE1A-8B754855FDDA}"/>
              </a:ext>
            </a:extLst>
          </p:cNvPr>
          <p:cNvPicPr>
            <a:picLocks noChangeAspect="1"/>
          </p:cNvPicPr>
          <p:nvPr userDrawn="1"/>
        </p:nvPicPr>
        <p:blipFill>
          <a:blip r:embed="rId2"/>
          <a:stretch>
            <a:fillRect/>
          </a:stretch>
        </p:blipFill>
        <p:spPr>
          <a:xfrm>
            <a:off x="307240" y="6117604"/>
            <a:ext cx="1559663" cy="492888"/>
          </a:xfrm>
          <a:prstGeom prst="rect">
            <a:avLst/>
          </a:prstGeom>
        </p:spPr>
      </p:pic>
      <p:sp>
        <p:nvSpPr>
          <p:cNvPr id="4" name="Title 1">
            <a:extLst>
              <a:ext uri="{FF2B5EF4-FFF2-40B4-BE49-F238E27FC236}">
                <a16:creationId xmlns:a16="http://schemas.microsoft.com/office/drawing/2014/main" id="{CB28E19E-4FC7-B1FD-D338-6BCC7473ABDA}"/>
              </a:ext>
            </a:extLst>
          </p:cNvPr>
          <p:cNvSpPr>
            <a:spLocks noGrp="1"/>
          </p:cNvSpPr>
          <p:nvPr>
            <p:ph type="title" hasCustomPrompt="1"/>
          </p:nvPr>
        </p:nvSpPr>
        <p:spPr>
          <a:xfrm>
            <a:off x="460904" y="408692"/>
            <a:ext cx="11444584"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29" name="Text Placeholder 28">
            <a:extLst>
              <a:ext uri="{FF2B5EF4-FFF2-40B4-BE49-F238E27FC236}">
                <a16:creationId xmlns:a16="http://schemas.microsoft.com/office/drawing/2014/main" id="{2A460DAA-1693-3C80-DC34-8769DFC63C7C}"/>
              </a:ext>
            </a:extLst>
          </p:cNvPr>
          <p:cNvSpPr>
            <a:spLocks noGrp="1"/>
          </p:cNvSpPr>
          <p:nvPr>
            <p:ph type="body" sz="quarter" idx="32" hasCustomPrompt="1"/>
          </p:nvPr>
        </p:nvSpPr>
        <p:spPr>
          <a:xfrm>
            <a:off x="1503948" y="1206957"/>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5" name="Text Placeholder 28">
            <a:extLst>
              <a:ext uri="{FF2B5EF4-FFF2-40B4-BE49-F238E27FC236}">
                <a16:creationId xmlns:a16="http://schemas.microsoft.com/office/drawing/2014/main" id="{8D1E8335-8461-9E56-81A1-66D89D66BF5A}"/>
              </a:ext>
            </a:extLst>
          </p:cNvPr>
          <p:cNvSpPr>
            <a:spLocks noGrp="1"/>
          </p:cNvSpPr>
          <p:nvPr>
            <p:ph type="body" sz="quarter" idx="34" hasCustomPrompt="1"/>
          </p:nvPr>
        </p:nvSpPr>
        <p:spPr>
          <a:xfrm>
            <a:off x="1503948" y="2845014"/>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7" name="Text Placeholder 28">
            <a:extLst>
              <a:ext uri="{FF2B5EF4-FFF2-40B4-BE49-F238E27FC236}">
                <a16:creationId xmlns:a16="http://schemas.microsoft.com/office/drawing/2014/main" id="{95CB1D0A-7D9B-914F-14C9-32AF4AC0528E}"/>
              </a:ext>
            </a:extLst>
          </p:cNvPr>
          <p:cNvSpPr>
            <a:spLocks noGrp="1"/>
          </p:cNvSpPr>
          <p:nvPr>
            <p:ph type="body" sz="quarter" idx="36" hasCustomPrompt="1"/>
          </p:nvPr>
        </p:nvSpPr>
        <p:spPr>
          <a:xfrm>
            <a:off x="1503948" y="4484259"/>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pic>
        <p:nvPicPr>
          <p:cNvPr id="3" name="Picture 6">
            <a:extLst>
              <a:ext uri="{FF2B5EF4-FFF2-40B4-BE49-F238E27FC236}">
                <a16:creationId xmlns:a16="http://schemas.microsoft.com/office/drawing/2014/main" id="{AD19F347-2002-485E-7648-66AD1661123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0904" y="2845014"/>
            <a:ext cx="790072" cy="790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C4150510-F8A2-65C1-7036-22059F078E7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60904" y="1204006"/>
            <a:ext cx="790072" cy="790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317AA17C-6E3B-2C2E-2E3C-F8F50FB9DF7B}"/>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60904" y="4486021"/>
            <a:ext cx="790072" cy="7900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8">
            <a:extLst>
              <a:ext uri="{FF2B5EF4-FFF2-40B4-BE49-F238E27FC236}">
                <a16:creationId xmlns:a16="http://schemas.microsoft.com/office/drawing/2014/main" id="{85049F72-D0D9-5844-80D9-D60050EC5C62}"/>
              </a:ext>
            </a:extLst>
          </p:cNvPr>
          <p:cNvSpPr>
            <a:spLocks noGrp="1"/>
          </p:cNvSpPr>
          <p:nvPr>
            <p:ph type="body" sz="quarter" idx="37" hasCustomPrompt="1"/>
          </p:nvPr>
        </p:nvSpPr>
        <p:spPr>
          <a:xfrm>
            <a:off x="5390147" y="1206957"/>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11" name="Text Placeholder 28">
            <a:extLst>
              <a:ext uri="{FF2B5EF4-FFF2-40B4-BE49-F238E27FC236}">
                <a16:creationId xmlns:a16="http://schemas.microsoft.com/office/drawing/2014/main" id="{4E4A3263-4390-74C7-1F0B-8D323B36A71A}"/>
              </a:ext>
            </a:extLst>
          </p:cNvPr>
          <p:cNvSpPr>
            <a:spLocks noGrp="1"/>
          </p:cNvSpPr>
          <p:nvPr>
            <p:ph type="body" sz="quarter" idx="38" hasCustomPrompt="1"/>
          </p:nvPr>
        </p:nvSpPr>
        <p:spPr>
          <a:xfrm>
            <a:off x="5390147" y="2845014"/>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12" name="Text Placeholder 28">
            <a:extLst>
              <a:ext uri="{FF2B5EF4-FFF2-40B4-BE49-F238E27FC236}">
                <a16:creationId xmlns:a16="http://schemas.microsoft.com/office/drawing/2014/main" id="{BEC04943-B0E5-7C69-FBBF-4CE34F5A3BD4}"/>
              </a:ext>
            </a:extLst>
          </p:cNvPr>
          <p:cNvSpPr>
            <a:spLocks noGrp="1"/>
          </p:cNvSpPr>
          <p:nvPr>
            <p:ph type="body" sz="quarter" idx="39" hasCustomPrompt="1"/>
          </p:nvPr>
        </p:nvSpPr>
        <p:spPr>
          <a:xfrm>
            <a:off x="5390147" y="4484259"/>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pic>
        <p:nvPicPr>
          <p:cNvPr id="13" name="Picture 6">
            <a:extLst>
              <a:ext uri="{FF2B5EF4-FFF2-40B4-BE49-F238E27FC236}">
                <a16:creationId xmlns:a16="http://schemas.microsoft.com/office/drawing/2014/main" id="{D83FD50D-CC00-F887-7A5A-88C306E3B0B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47104" y="1204005"/>
            <a:ext cx="790072" cy="7900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E89B56CB-DA12-46D4-0C51-353668DA247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47104" y="4484259"/>
            <a:ext cx="790072" cy="7900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717A35BA-CA52-4162-DB78-D157E4D709C8}"/>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47104" y="2845014"/>
            <a:ext cx="790072" cy="790072"/>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28">
            <a:extLst>
              <a:ext uri="{FF2B5EF4-FFF2-40B4-BE49-F238E27FC236}">
                <a16:creationId xmlns:a16="http://schemas.microsoft.com/office/drawing/2014/main" id="{AF6E950F-826C-A1EA-FA53-C8ACB9AE475F}"/>
              </a:ext>
            </a:extLst>
          </p:cNvPr>
          <p:cNvSpPr>
            <a:spLocks noGrp="1"/>
          </p:cNvSpPr>
          <p:nvPr>
            <p:ph type="body" sz="quarter" idx="40" hasCustomPrompt="1"/>
          </p:nvPr>
        </p:nvSpPr>
        <p:spPr>
          <a:xfrm>
            <a:off x="9276348" y="1206957"/>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23" name="Text Placeholder 28">
            <a:extLst>
              <a:ext uri="{FF2B5EF4-FFF2-40B4-BE49-F238E27FC236}">
                <a16:creationId xmlns:a16="http://schemas.microsoft.com/office/drawing/2014/main" id="{D16C184D-A664-1B00-5C7B-0C699FA6283E}"/>
              </a:ext>
            </a:extLst>
          </p:cNvPr>
          <p:cNvSpPr>
            <a:spLocks noGrp="1"/>
          </p:cNvSpPr>
          <p:nvPr>
            <p:ph type="body" sz="quarter" idx="41" hasCustomPrompt="1"/>
          </p:nvPr>
        </p:nvSpPr>
        <p:spPr>
          <a:xfrm>
            <a:off x="9276348" y="2845014"/>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25" name="Text Placeholder 28">
            <a:extLst>
              <a:ext uri="{FF2B5EF4-FFF2-40B4-BE49-F238E27FC236}">
                <a16:creationId xmlns:a16="http://schemas.microsoft.com/office/drawing/2014/main" id="{72D2EA9B-EC7F-0571-4A38-05E2D82744BF}"/>
              </a:ext>
            </a:extLst>
          </p:cNvPr>
          <p:cNvSpPr>
            <a:spLocks noGrp="1"/>
          </p:cNvSpPr>
          <p:nvPr>
            <p:ph type="body" sz="quarter" idx="42" hasCustomPrompt="1"/>
          </p:nvPr>
        </p:nvSpPr>
        <p:spPr>
          <a:xfrm>
            <a:off x="9276348" y="4484259"/>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pic>
        <p:nvPicPr>
          <p:cNvPr id="28" name="Picture 6">
            <a:extLst>
              <a:ext uri="{FF2B5EF4-FFF2-40B4-BE49-F238E27FC236}">
                <a16:creationId xmlns:a16="http://schemas.microsoft.com/office/drawing/2014/main" id="{996974D5-5A3E-07CB-E2DB-8AEB6A65934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33304" y="4484259"/>
            <a:ext cx="790072" cy="7900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a:extLst>
              <a:ext uri="{FF2B5EF4-FFF2-40B4-BE49-F238E27FC236}">
                <a16:creationId xmlns:a16="http://schemas.microsoft.com/office/drawing/2014/main" id="{EF916F19-6811-D1DB-3DFD-CD95B4F6897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3304" y="2844132"/>
            <a:ext cx="790072" cy="7900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a:extLst>
              <a:ext uri="{FF2B5EF4-FFF2-40B4-BE49-F238E27FC236}">
                <a16:creationId xmlns:a16="http://schemas.microsoft.com/office/drawing/2014/main" id="{550EA552-2BD4-AFED-5947-2267B299E65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233304" y="1204005"/>
            <a:ext cx="790072" cy="7900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858CE36-8EE4-957D-B1EA-963B945FCEC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3524098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 division pages">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881AEB6F-E275-99A3-BE1A-8B754855FDDA}"/>
              </a:ext>
            </a:extLst>
          </p:cNvPr>
          <p:cNvPicPr>
            <a:picLocks noChangeAspect="1"/>
          </p:cNvPicPr>
          <p:nvPr userDrawn="1"/>
        </p:nvPicPr>
        <p:blipFill>
          <a:blip r:embed="rId2"/>
          <a:stretch>
            <a:fillRect/>
          </a:stretch>
        </p:blipFill>
        <p:spPr>
          <a:xfrm>
            <a:off x="307240" y="6117604"/>
            <a:ext cx="1559663" cy="492888"/>
          </a:xfrm>
          <a:prstGeom prst="rect">
            <a:avLst/>
          </a:prstGeom>
        </p:spPr>
      </p:pic>
      <p:sp>
        <p:nvSpPr>
          <p:cNvPr id="4" name="Title 1">
            <a:extLst>
              <a:ext uri="{FF2B5EF4-FFF2-40B4-BE49-F238E27FC236}">
                <a16:creationId xmlns:a16="http://schemas.microsoft.com/office/drawing/2014/main" id="{CB28E19E-4FC7-B1FD-D338-6BCC7473ABDA}"/>
              </a:ext>
            </a:extLst>
          </p:cNvPr>
          <p:cNvSpPr>
            <a:spLocks noGrp="1"/>
          </p:cNvSpPr>
          <p:nvPr>
            <p:ph type="title" hasCustomPrompt="1"/>
          </p:nvPr>
        </p:nvSpPr>
        <p:spPr>
          <a:xfrm>
            <a:off x="460904" y="408692"/>
            <a:ext cx="11444584"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24" name="Chart Placeholder 6">
            <a:extLst>
              <a:ext uri="{FF2B5EF4-FFF2-40B4-BE49-F238E27FC236}">
                <a16:creationId xmlns:a16="http://schemas.microsoft.com/office/drawing/2014/main" id="{EE461463-DB28-7BD0-CCA0-C7E4292EFCC4}"/>
              </a:ext>
            </a:extLst>
          </p:cNvPr>
          <p:cNvSpPr>
            <a:spLocks noGrp="1"/>
          </p:cNvSpPr>
          <p:nvPr>
            <p:ph type="chart" sz="quarter" idx="31"/>
          </p:nvPr>
        </p:nvSpPr>
        <p:spPr>
          <a:xfrm>
            <a:off x="6096000" y="569952"/>
            <a:ext cx="5869082" cy="3227908"/>
          </a:xfrm>
        </p:spPr>
        <p:txBody>
          <a:bodyPr/>
          <a:lstStyle>
            <a:lvl1pPr marL="0" indent="0">
              <a:buNone/>
              <a:defRPr/>
            </a:lvl1pPr>
          </a:lstStyle>
          <a:p>
            <a:endParaRPr lang="en-US"/>
          </a:p>
        </p:txBody>
      </p:sp>
      <p:sp>
        <p:nvSpPr>
          <p:cNvPr id="37" name="Text Placeholder 28">
            <a:extLst>
              <a:ext uri="{FF2B5EF4-FFF2-40B4-BE49-F238E27FC236}">
                <a16:creationId xmlns:a16="http://schemas.microsoft.com/office/drawing/2014/main" id="{95CB1D0A-7D9B-914F-14C9-32AF4AC0528E}"/>
              </a:ext>
            </a:extLst>
          </p:cNvPr>
          <p:cNvSpPr>
            <a:spLocks noGrp="1"/>
          </p:cNvSpPr>
          <p:nvPr>
            <p:ph type="body" sz="quarter" idx="36" hasCustomPrompt="1"/>
          </p:nvPr>
        </p:nvSpPr>
        <p:spPr>
          <a:xfrm>
            <a:off x="546615" y="1964691"/>
            <a:ext cx="2442119" cy="1344586"/>
          </a:xfrm>
          <a:prstGeom prst="rect">
            <a:avLst/>
          </a:prstGeom>
        </p:spPr>
        <p:txBody>
          <a:bodyPr/>
          <a:lstStyle>
            <a:lvl1pPr marL="0" indent="0">
              <a:buNone/>
              <a:defRPr sz="1600"/>
            </a:lvl1pPr>
          </a:lstStyle>
          <a:p>
            <a:pPr lvl="0"/>
            <a:r>
              <a:rPr lang="en-GB"/>
              <a:t>Bulleted list goes here</a:t>
            </a:r>
          </a:p>
          <a:p>
            <a:pPr lvl="0"/>
            <a:r>
              <a:rPr lang="en-GB"/>
              <a:t>Bullet 2 can be places</a:t>
            </a:r>
          </a:p>
          <a:p>
            <a:pPr lvl="0"/>
            <a:r>
              <a:rPr lang="en-GB"/>
              <a:t>And bullet 3 here</a:t>
            </a:r>
          </a:p>
        </p:txBody>
      </p:sp>
      <p:sp>
        <p:nvSpPr>
          <p:cNvPr id="38" name="Text Placeholder 28">
            <a:extLst>
              <a:ext uri="{FF2B5EF4-FFF2-40B4-BE49-F238E27FC236}">
                <a16:creationId xmlns:a16="http://schemas.microsoft.com/office/drawing/2014/main" id="{C151D2D0-3124-5532-9BE0-13326BAF441F}"/>
              </a:ext>
            </a:extLst>
          </p:cNvPr>
          <p:cNvSpPr>
            <a:spLocks noGrp="1"/>
          </p:cNvSpPr>
          <p:nvPr>
            <p:ph type="body" sz="quarter" idx="37" hasCustomPrompt="1"/>
          </p:nvPr>
        </p:nvSpPr>
        <p:spPr>
          <a:xfrm>
            <a:off x="307238" y="5343342"/>
            <a:ext cx="2170851" cy="515885"/>
          </a:xfrm>
          <a:prstGeom prst="rect">
            <a:avLst/>
          </a:prstGeom>
        </p:spPr>
        <p:txBody>
          <a:bodyPr/>
          <a:lstStyle>
            <a:lvl1pPr marL="0" indent="0" algn="ctr">
              <a:buNone/>
              <a:defRPr sz="1600"/>
            </a:lvl1pPr>
          </a:lstStyle>
          <a:p>
            <a:pPr lvl="0"/>
            <a:r>
              <a:rPr lang="en-GB"/>
              <a:t>Main </a:t>
            </a:r>
            <a:br>
              <a:rPr lang="en-GB"/>
            </a:br>
            <a:r>
              <a:rPr lang="en-GB"/>
              <a:t>Text</a:t>
            </a:r>
          </a:p>
        </p:txBody>
      </p:sp>
      <p:sp>
        <p:nvSpPr>
          <p:cNvPr id="23" name="Text Placeholder 28">
            <a:extLst>
              <a:ext uri="{FF2B5EF4-FFF2-40B4-BE49-F238E27FC236}">
                <a16:creationId xmlns:a16="http://schemas.microsoft.com/office/drawing/2014/main" id="{527E3AED-E65A-3EE0-12EF-52AB79392D58}"/>
              </a:ext>
            </a:extLst>
          </p:cNvPr>
          <p:cNvSpPr>
            <a:spLocks noGrp="1"/>
          </p:cNvSpPr>
          <p:nvPr>
            <p:ph type="body" sz="quarter" idx="38" hasCustomPrompt="1"/>
          </p:nvPr>
        </p:nvSpPr>
        <p:spPr>
          <a:xfrm>
            <a:off x="3687380" y="1964691"/>
            <a:ext cx="2442119" cy="1344586"/>
          </a:xfrm>
          <a:prstGeom prst="rect">
            <a:avLst/>
          </a:prstGeom>
        </p:spPr>
        <p:txBody>
          <a:bodyPr/>
          <a:lstStyle>
            <a:lvl1pPr marL="0" indent="0">
              <a:buNone/>
              <a:defRPr sz="1600"/>
            </a:lvl1pPr>
          </a:lstStyle>
          <a:p>
            <a:pPr lvl="0"/>
            <a:r>
              <a:rPr lang="en-GB"/>
              <a:t>Bulleted list goes here</a:t>
            </a:r>
          </a:p>
          <a:p>
            <a:pPr lvl="0"/>
            <a:r>
              <a:rPr lang="en-GB"/>
              <a:t>Bullet 2 can be places</a:t>
            </a:r>
          </a:p>
          <a:p>
            <a:pPr lvl="0"/>
            <a:r>
              <a:rPr lang="en-GB"/>
              <a:t>And bullet 3 here</a:t>
            </a:r>
          </a:p>
        </p:txBody>
      </p:sp>
      <p:sp>
        <p:nvSpPr>
          <p:cNvPr id="25" name="Text Placeholder 28">
            <a:extLst>
              <a:ext uri="{FF2B5EF4-FFF2-40B4-BE49-F238E27FC236}">
                <a16:creationId xmlns:a16="http://schemas.microsoft.com/office/drawing/2014/main" id="{B6C4EC81-A960-FEDB-6A3F-BE2C2BB17E51}"/>
              </a:ext>
            </a:extLst>
          </p:cNvPr>
          <p:cNvSpPr>
            <a:spLocks noGrp="1"/>
          </p:cNvSpPr>
          <p:nvPr>
            <p:ph type="body" sz="quarter" idx="39" hasCustomPrompt="1"/>
          </p:nvPr>
        </p:nvSpPr>
        <p:spPr>
          <a:xfrm>
            <a:off x="546615" y="1434428"/>
            <a:ext cx="2442119" cy="329184"/>
          </a:xfrm>
          <a:prstGeom prst="rect">
            <a:avLst/>
          </a:prstGeom>
        </p:spPr>
        <p:txBody>
          <a:bodyPr/>
          <a:lstStyle>
            <a:lvl1pPr marL="0" indent="0">
              <a:buNone/>
              <a:defRPr sz="1600" b="1"/>
            </a:lvl1pPr>
          </a:lstStyle>
          <a:p>
            <a:pPr lvl="0"/>
            <a:r>
              <a:rPr lang="en-GB"/>
              <a:t>SUBTITLE 1 HERE</a:t>
            </a:r>
          </a:p>
        </p:txBody>
      </p:sp>
      <p:sp>
        <p:nvSpPr>
          <p:cNvPr id="31" name="Text Placeholder 28">
            <a:extLst>
              <a:ext uri="{FF2B5EF4-FFF2-40B4-BE49-F238E27FC236}">
                <a16:creationId xmlns:a16="http://schemas.microsoft.com/office/drawing/2014/main" id="{55DCC8FA-03E4-91B2-7E3B-4BD892BB2170}"/>
              </a:ext>
            </a:extLst>
          </p:cNvPr>
          <p:cNvSpPr>
            <a:spLocks noGrp="1"/>
          </p:cNvSpPr>
          <p:nvPr>
            <p:ph type="body" sz="quarter" idx="40" hasCustomPrompt="1"/>
          </p:nvPr>
        </p:nvSpPr>
        <p:spPr>
          <a:xfrm>
            <a:off x="3657563" y="1434428"/>
            <a:ext cx="2442119" cy="329184"/>
          </a:xfrm>
          <a:prstGeom prst="rect">
            <a:avLst/>
          </a:prstGeom>
        </p:spPr>
        <p:txBody>
          <a:bodyPr/>
          <a:lstStyle>
            <a:lvl1pPr marL="0" indent="0">
              <a:buNone/>
              <a:defRPr sz="1600" b="1"/>
            </a:lvl1pPr>
          </a:lstStyle>
          <a:p>
            <a:pPr lvl="0"/>
            <a:r>
              <a:rPr lang="en-GB"/>
              <a:t>SUBTITLE 2 HERE</a:t>
            </a:r>
          </a:p>
        </p:txBody>
      </p:sp>
      <p:sp>
        <p:nvSpPr>
          <p:cNvPr id="32" name="Text Placeholder 28">
            <a:extLst>
              <a:ext uri="{FF2B5EF4-FFF2-40B4-BE49-F238E27FC236}">
                <a16:creationId xmlns:a16="http://schemas.microsoft.com/office/drawing/2014/main" id="{AD00C501-14E8-1729-90DC-3ACBF0BFE8F8}"/>
              </a:ext>
            </a:extLst>
          </p:cNvPr>
          <p:cNvSpPr>
            <a:spLocks noGrp="1"/>
          </p:cNvSpPr>
          <p:nvPr>
            <p:ph type="body" sz="quarter" idx="41" hasCustomPrompt="1"/>
          </p:nvPr>
        </p:nvSpPr>
        <p:spPr>
          <a:xfrm>
            <a:off x="307238" y="4836447"/>
            <a:ext cx="2170851" cy="515885"/>
          </a:xfrm>
          <a:prstGeom prst="rect">
            <a:avLst/>
          </a:prstGeom>
        </p:spPr>
        <p:txBody>
          <a:bodyPr/>
          <a:lstStyle>
            <a:lvl1pPr marL="0" indent="0" algn="ctr">
              <a:buNone/>
              <a:defRPr sz="2500" b="1"/>
            </a:lvl1pPr>
          </a:lstStyle>
          <a:p>
            <a:pPr lvl="0"/>
            <a:r>
              <a:rPr lang="en-GB"/>
              <a:t>Number</a:t>
            </a:r>
          </a:p>
        </p:txBody>
      </p:sp>
      <p:sp>
        <p:nvSpPr>
          <p:cNvPr id="33" name="Text Placeholder 28">
            <a:extLst>
              <a:ext uri="{FF2B5EF4-FFF2-40B4-BE49-F238E27FC236}">
                <a16:creationId xmlns:a16="http://schemas.microsoft.com/office/drawing/2014/main" id="{1AECCABD-17F3-93B0-30A8-CA90548193B2}"/>
              </a:ext>
            </a:extLst>
          </p:cNvPr>
          <p:cNvSpPr>
            <a:spLocks noGrp="1"/>
          </p:cNvSpPr>
          <p:nvPr>
            <p:ph type="body" sz="quarter" idx="42" hasCustomPrompt="1"/>
          </p:nvPr>
        </p:nvSpPr>
        <p:spPr>
          <a:xfrm>
            <a:off x="2493847" y="5343342"/>
            <a:ext cx="1799707" cy="515885"/>
          </a:xfrm>
          <a:prstGeom prst="rect">
            <a:avLst/>
          </a:prstGeom>
        </p:spPr>
        <p:txBody>
          <a:bodyPr/>
          <a:lstStyle>
            <a:lvl1pPr marL="0" indent="0" algn="ctr">
              <a:buNone/>
              <a:defRPr sz="1600"/>
            </a:lvl1pPr>
          </a:lstStyle>
          <a:p>
            <a:pPr lvl="0"/>
            <a:r>
              <a:rPr lang="en-GB"/>
              <a:t>Main </a:t>
            </a:r>
            <a:br>
              <a:rPr lang="en-GB"/>
            </a:br>
            <a:r>
              <a:rPr lang="en-GB"/>
              <a:t>Text</a:t>
            </a:r>
          </a:p>
        </p:txBody>
      </p:sp>
      <p:sp>
        <p:nvSpPr>
          <p:cNvPr id="34" name="Text Placeholder 28">
            <a:extLst>
              <a:ext uri="{FF2B5EF4-FFF2-40B4-BE49-F238E27FC236}">
                <a16:creationId xmlns:a16="http://schemas.microsoft.com/office/drawing/2014/main" id="{A07701BB-747C-6477-F454-BFC6FF7097A8}"/>
              </a:ext>
            </a:extLst>
          </p:cNvPr>
          <p:cNvSpPr>
            <a:spLocks noGrp="1"/>
          </p:cNvSpPr>
          <p:nvPr>
            <p:ph type="body" sz="quarter" idx="43" hasCustomPrompt="1"/>
          </p:nvPr>
        </p:nvSpPr>
        <p:spPr>
          <a:xfrm>
            <a:off x="2493847" y="4836447"/>
            <a:ext cx="1799707" cy="515885"/>
          </a:xfrm>
          <a:prstGeom prst="rect">
            <a:avLst/>
          </a:prstGeom>
        </p:spPr>
        <p:txBody>
          <a:bodyPr/>
          <a:lstStyle>
            <a:lvl1pPr marL="0" indent="0" algn="ctr">
              <a:buNone/>
              <a:defRPr sz="2500" b="1"/>
            </a:lvl1pPr>
          </a:lstStyle>
          <a:p>
            <a:pPr lvl="0"/>
            <a:r>
              <a:rPr lang="en-GB"/>
              <a:t>Number</a:t>
            </a:r>
          </a:p>
        </p:txBody>
      </p:sp>
      <p:sp>
        <p:nvSpPr>
          <p:cNvPr id="39" name="Text Placeholder 28">
            <a:extLst>
              <a:ext uri="{FF2B5EF4-FFF2-40B4-BE49-F238E27FC236}">
                <a16:creationId xmlns:a16="http://schemas.microsoft.com/office/drawing/2014/main" id="{E171E286-86FB-4A2D-E5E1-FDA898BD212B}"/>
              </a:ext>
            </a:extLst>
          </p:cNvPr>
          <p:cNvSpPr>
            <a:spLocks noGrp="1"/>
          </p:cNvSpPr>
          <p:nvPr>
            <p:ph type="body" sz="quarter" idx="44" hasCustomPrompt="1"/>
          </p:nvPr>
        </p:nvSpPr>
        <p:spPr>
          <a:xfrm>
            <a:off x="4302769" y="5343342"/>
            <a:ext cx="1799707" cy="515885"/>
          </a:xfrm>
          <a:prstGeom prst="rect">
            <a:avLst/>
          </a:prstGeom>
        </p:spPr>
        <p:txBody>
          <a:bodyPr/>
          <a:lstStyle>
            <a:lvl1pPr marL="0" indent="0" algn="ctr">
              <a:buNone/>
              <a:defRPr sz="1600"/>
            </a:lvl1pPr>
          </a:lstStyle>
          <a:p>
            <a:pPr lvl="0"/>
            <a:r>
              <a:rPr lang="en-GB"/>
              <a:t>Main </a:t>
            </a:r>
            <a:br>
              <a:rPr lang="en-GB"/>
            </a:br>
            <a:r>
              <a:rPr lang="en-GB"/>
              <a:t>Text</a:t>
            </a:r>
          </a:p>
        </p:txBody>
      </p:sp>
      <p:sp>
        <p:nvSpPr>
          <p:cNvPr id="40" name="Text Placeholder 28">
            <a:extLst>
              <a:ext uri="{FF2B5EF4-FFF2-40B4-BE49-F238E27FC236}">
                <a16:creationId xmlns:a16="http://schemas.microsoft.com/office/drawing/2014/main" id="{AB06510B-7A77-873A-DCBB-F1D9D29491A6}"/>
              </a:ext>
            </a:extLst>
          </p:cNvPr>
          <p:cNvSpPr>
            <a:spLocks noGrp="1"/>
          </p:cNvSpPr>
          <p:nvPr>
            <p:ph type="body" sz="quarter" idx="45" hasCustomPrompt="1"/>
          </p:nvPr>
        </p:nvSpPr>
        <p:spPr>
          <a:xfrm>
            <a:off x="4302769" y="4836447"/>
            <a:ext cx="1799707" cy="515885"/>
          </a:xfrm>
          <a:prstGeom prst="rect">
            <a:avLst/>
          </a:prstGeom>
        </p:spPr>
        <p:txBody>
          <a:bodyPr/>
          <a:lstStyle>
            <a:lvl1pPr marL="0" indent="0" algn="ctr">
              <a:buNone/>
              <a:defRPr sz="2500" b="1"/>
            </a:lvl1pPr>
          </a:lstStyle>
          <a:p>
            <a:pPr lvl="0"/>
            <a:r>
              <a:rPr lang="en-GB"/>
              <a:t>Number</a:t>
            </a:r>
          </a:p>
        </p:txBody>
      </p:sp>
      <p:sp>
        <p:nvSpPr>
          <p:cNvPr id="41" name="Text Placeholder 28">
            <a:extLst>
              <a:ext uri="{FF2B5EF4-FFF2-40B4-BE49-F238E27FC236}">
                <a16:creationId xmlns:a16="http://schemas.microsoft.com/office/drawing/2014/main" id="{697B972E-EA0E-6C73-F8D5-DBF3984645BB}"/>
              </a:ext>
            </a:extLst>
          </p:cNvPr>
          <p:cNvSpPr>
            <a:spLocks noGrp="1"/>
          </p:cNvSpPr>
          <p:nvPr>
            <p:ph type="body" sz="quarter" idx="46" hasCustomPrompt="1"/>
          </p:nvPr>
        </p:nvSpPr>
        <p:spPr>
          <a:xfrm>
            <a:off x="6131568" y="5343342"/>
            <a:ext cx="1799707" cy="515885"/>
          </a:xfrm>
          <a:prstGeom prst="rect">
            <a:avLst/>
          </a:prstGeom>
        </p:spPr>
        <p:txBody>
          <a:bodyPr/>
          <a:lstStyle>
            <a:lvl1pPr marL="0" indent="0" algn="ctr">
              <a:buNone/>
              <a:defRPr sz="1600"/>
            </a:lvl1pPr>
          </a:lstStyle>
          <a:p>
            <a:pPr lvl="0"/>
            <a:r>
              <a:rPr lang="en-GB"/>
              <a:t>Main </a:t>
            </a:r>
            <a:br>
              <a:rPr lang="en-GB"/>
            </a:br>
            <a:r>
              <a:rPr lang="en-GB"/>
              <a:t>Text</a:t>
            </a:r>
          </a:p>
        </p:txBody>
      </p:sp>
      <p:sp>
        <p:nvSpPr>
          <p:cNvPr id="42" name="Text Placeholder 28">
            <a:extLst>
              <a:ext uri="{FF2B5EF4-FFF2-40B4-BE49-F238E27FC236}">
                <a16:creationId xmlns:a16="http://schemas.microsoft.com/office/drawing/2014/main" id="{E4159A87-8DAA-595A-D050-21D5F53E56E0}"/>
              </a:ext>
            </a:extLst>
          </p:cNvPr>
          <p:cNvSpPr>
            <a:spLocks noGrp="1"/>
          </p:cNvSpPr>
          <p:nvPr>
            <p:ph type="body" sz="quarter" idx="47" hasCustomPrompt="1"/>
          </p:nvPr>
        </p:nvSpPr>
        <p:spPr>
          <a:xfrm>
            <a:off x="6131568" y="4836447"/>
            <a:ext cx="1799707" cy="515885"/>
          </a:xfrm>
          <a:prstGeom prst="rect">
            <a:avLst/>
          </a:prstGeom>
        </p:spPr>
        <p:txBody>
          <a:bodyPr/>
          <a:lstStyle>
            <a:lvl1pPr marL="0" indent="0" algn="ctr">
              <a:buNone/>
              <a:defRPr sz="2500" b="1"/>
            </a:lvl1pPr>
          </a:lstStyle>
          <a:p>
            <a:pPr lvl="0"/>
            <a:r>
              <a:rPr lang="en-GB"/>
              <a:t>Number</a:t>
            </a:r>
          </a:p>
        </p:txBody>
      </p:sp>
      <p:sp>
        <p:nvSpPr>
          <p:cNvPr id="43" name="Text Placeholder 28">
            <a:extLst>
              <a:ext uri="{FF2B5EF4-FFF2-40B4-BE49-F238E27FC236}">
                <a16:creationId xmlns:a16="http://schemas.microsoft.com/office/drawing/2014/main" id="{3C2FA930-5C16-A936-2AD9-3E141B424BB9}"/>
              </a:ext>
            </a:extLst>
          </p:cNvPr>
          <p:cNvSpPr>
            <a:spLocks noGrp="1"/>
          </p:cNvSpPr>
          <p:nvPr>
            <p:ph type="body" sz="quarter" idx="48" hasCustomPrompt="1"/>
          </p:nvPr>
        </p:nvSpPr>
        <p:spPr>
          <a:xfrm>
            <a:off x="7960369" y="5343342"/>
            <a:ext cx="1799707" cy="515885"/>
          </a:xfrm>
          <a:prstGeom prst="rect">
            <a:avLst/>
          </a:prstGeom>
        </p:spPr>
        <p:txBody>
          <a:bodyPr/>
          <a:lstStyle>
            <a:lvl1pPr marL="0" indent="0" algn="ctr">
              <a:buNone/>
              <a:defRPr sz="1600"/>
            </a:lvl1pPr>
          </a:lstStyle>
          <a:p>
            <a:pPr lvl="0"/>
            <a:r>
              <a:rPr lang="en-GB"/>
              <a:t>Main </a:t>
            </a:r>
            <a:br>
              <a:rPr lang="en-GB"/>
            </a:br>
            <a:r>
              <a:rPr lang="en-GB"/>
              <a:t>Text</a:t>
            </a:r>
          </a:p>
        </p:txBody>
      </p:sp>
      <p:sp>
        <p:nvSpPr>
          <p:cNvPr id="44" name="Text Placeholder 28">
            <a:extLst>
              <a:ext uri="{FF2B5EF4-FFF2-40B4-BE49-F238E27FC236}">
                <a16:creationId xmlns:a16="http://schemas.microsoft.com/office/drawing/2014/main" id="{D38A0052-4267-05D5-003F-0B1C2EA9EA96}"/>
              </a:ext>
            </a:extLst>
          </p:cNvPr>
          <p:cNvSpPr>
            <a:spLocks noGrp="1"/>
          </p:cNvSpPr>
          <p:nvPr>
            <p:ph type="body" sz="quarter" idx="49" hasCustomPrompt="1"/>
          </p:nvPr>
        </p:nvSpPr>
        <p:spPr>
          <a:xfrm>
            <a:off x="7960369" y="4836447"/>
            <a:ext cx="1799707" cy="515885"/>
          </a:xfrm>
          <a:prstGeom prst="rect">
            <a:avLst/>
          </a:prstGeom>
        </p:spPr>
        <p:txBody>
          <a:bodyPr/>
          <a:lstStyle>
            <a:lvl1pPr marL="0" indent="0" algn="ctr">
              <a:buNone/>
              <a:defRPr sz="2500" b="1"/>
            </a:lvl1pPr>
          </a:lstStyle>
          <a:p>
            <a:pPr lvl="0"/>
            <a:r>
              <a:rPr lang="en-GB"/>
              <a:t>Number</a:t>
            </a:r>
          </a:p>
        </p:txBody>
      </p:sp>
      <p:sp>
        <p:nvSpPr>
          <p:cNvPr id="45" name="Text Placeholder 28">
            <a:extLst>
              <a:ext uri="{FF2B5EF4-FFF2-40B4-BE49-F238E27FC236}">
                <a16:creationId xmlns:a16="http://schemas.microsoft.com/office/drawing/2014/main" id="{DAA8C538-309D-E60D-0BE9-49E13D627B9F}"/>
              </a:ext>
            </a:extLst>
          </p:cNvPr>
          <p:cNvSpPr>
            <a:spLocks noGrp="1"/>
          </p:cNvSpPr>
          <p:nvPr>
            <p:ph type="body" sz="quarter" idx="50" hasCustomPrompt="1"/>
          </p:nvPr>
        </p:nvSpPr>
        <p:spPr>
          <a:xfrm>
            <a:off x="9769290" y="5343342"/>
            <a:ext cx="2170851" cy="515885"/>
          </a:xfrm>
          <a:prstGeom prst="rect">
            <a:avLst/>
          </a:prstGeom>
        </p:spPr>
        <p:txBody>
          <a:bodyPr/>
          <a:lstStyle>
            <a:lvl1pPr marL="0" indent="0" algn="ctr">
              <a:buNone/>
              <a:defRPr sz="1600"/>
            </a:lvl1pPr>
          </a:lstStyle>
          <a:p>
            <a:pPr lvl="0"/>
            <a:r>
              <a:rPr lang="en-GB"/>
              <a:t>Main </a:t>
            </a:r>
            <a:br>
              <a:rPr lang="en-GB"/>
            </a:br>
            <a:r>
              <a:rPr lang="en-GB"/>
              <a:t>Text</a:t>
            </a:r>
          </a:p>
        </p:txBody>
      </p:sp>
      <p:sp>
        <p:nvSpPr>
          <p:cNvPr id="46" name="Text Placeholder 28">
            <a:extLst>
              <a:ext uri="{FF2B5EF4-FFF2-40B4-BE49-F238E27FC236}">
                <a16:creationId xmlns:a16="http://schemas.microsoft.com/office/drawing/2014/main" id="{37221D61-455B-68A4-2F8C-9DAE4315D34D}"/>
              </a:ext>
            </a:extLst>
          </p:cNvPr>
          <p:cNvSpPr>
            <a:spLocks noGrp="1"/>
          </p:cNvSpPr>
          <p:nvPr>
            <p:ph type="body" sz="quarter" idx="51" hasCustomPrompt="1"/>
          </p:nvPr>
        </p:nvSpPr>
        <p:spPr>
          <a:xfrm>
            <a:off x="9769290" y="4836447"/>
            <a:ext cx="2170851" cy="515885"/>
          </a:xfrm>
          <a:prstGeom prst="rect">
            <a:avLst/>
          </a:prstGeom>
        </p:spPr>
        <p:txBody>
          <a:bodyPr/>
          <a:lstStyle>
            <a:lvl1pPr marL="0" indent="0" algn="ctr">
              <a:buNone/>
              <a:defRPr sz="2500" b="1"/>
            </a:lvl1pPr>
          </a:lstStyle>
          <a:p>
            <a:pPr lvl="0"/>
            <a:r>
              <a:rPr lang="en-GB"/>
              <a:t>Number</a:t>
            </a:r>
          </a:p>
        </p:txBody>
      </p:sp>
      <p:pic>
        <p:nvPicPr>
          <p:cNvPr id="3" name="Picture 2">
            <a:extLst>
              <a:ext uri="{FF2B5EF4-FFF2-40B4-BE49-F238E27FC236}">
                <a16:creationId xmlns:a16="http://schemas.microsoft.com/office/drawing/2014/main" id="{3AEE5A26-23BD-E90F-0CBA-B61623553B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3130532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1">
    <p:bg>
      <p:bgPr>
        <a:solidFill>
          <a:schemeClr val="tx1"/>
        </a:solidFill>
        <a:effectLst/>
      </p:bgPr>
    </p:bg>
    <p:spTree>
      <p:nvGrpSpPr>
        <p:cNvPr id="1" name=""/>
        <p:cNvGrpSpPr/>
        <p:nvPr/>
      </p:nvGrpSpPr>
      <p:grpSpPr>
        <a:xfrm>
          <a:off x="0" y="0"/>
          <a:ext cx="0" cy="0"/>
          <a:chOff x="0" y="0"/>
          <a:chExt cx="0" cy="0"/>
        </a:xfrm>
      </p:grpSpPr>
      <p:sp>
        <p:nvSpPr>
          <p:cNvPr id="21" name="Chart Placeholder 20">
            <a:extLst>
              <a:ext uri="{FF2B5EF4-FFF2-40B4-BE49-F238E27FC236}">
                <a16:creationId xmlns:a16="http://schemas.microsoft.com/office/drawing/2014/main" id="{2E9A4500-A008-F4E7-6984-C256508D6B32}"/>
              </a:ext>
            </a:extLst>
          </p:cNvPr>
          <p:cNvSpPr>
            <a:spLocks noGrp="1"/>
          </p:cNvSpPr>
          <p:nvPr>
            <p:ph type="chart" sz="quarter" idx="38"/>
          </p:nvPr>
        </p:nvSpPr>
        <p:spPr>
          <a:xfrm>
            <a:off x="5045869" y="2803525"/>
            <a:ext cx="6089650" cy="3429000"/>
          </a:xfrm>
          <a:prstGeom prst="rect">
            <a:avLst/>
          </a:prstGeom>
        </p:spPr>
        <p:txBody>
          <a:bodyPr/>
          <a:lstStyle/>
          <a:p>
            <a:endParaRPr lang="en-US"/>
          </a:p>
        </p:txBody>
      </p:sp>
      <p:sp>
        <p:nvSpPr>
          <p:cNvPr id="5" name="Title 1">
            <a:extLst>
              <a:ext uri="{FF2B5EF4-FFF2-40B4-BE49-F238E27FC236}">
                <a16:creationId xmlns:a16="http://schemas.microsoft.com/office/drawing/2014/main" id="{3165CF18-8436-C08D-3626-E89B8042E8FF}"/>
              </a:ext>
            </a:extLst>
          </p:cNvPr>
          <p:cNvSpPr>
            <a:spLocks noGrp="1"/>
          </p:cNvSpPr>
          <p:nvPr>
            <p:ph type="title" hasCustomPrompt="1"/>
          </p:nvPr>
        </p:nvSpPr>
        <p:spPr>
          <a:xfrm>
            <a:off x="1225327" y="944459"/>
            <a:ext cx="2247837" cy="1406894"/>
          </a:xfrm>
        </p:spPr>
        <p:txBody>
          <a:bodyPr>
            <a:normAutofit/>
          </a:bodyPr>
          <a:lstStyle>
            <a:lvl1pPr>
              <a:defRPr sz="3000">
                <a:solidFill>
                  <a:sysClr val="windowText" lastClr="000000"/>
                </a:solidFill>
                <a:latin typeface="Georgia" panose="02040502050405020303" pitchFamily="18" charset="0"/>
              </a:defRPr>
            </a:lvl1pPr>
          </a:lstStyle>
          <a:p>
            <a:r>
              <a:rPr lang="en-US"/>
              <a:t>Click </a:t>
            </a:r>
            <a:br>
              <a:rPr lang="en-US"/>
            </a:br>
            <a:r>
              <a:rPr lang="en-US"/>
              <a:t>to edit</a:t>
            </a:r>
          </a:p>
        </p:txBody>
      </p:sp>
      <p:sp>
        <p:nvSpPr>
          <p:cNvPr id="2" name="Line">
            <a:extLst>
              <a:ext uri="{FF2B5EF4-FFF2-40B4-BE49-F238E27FC236}">
                <a16:creationId xmlns:a16="http://schemas.microsoft.com/office/drawing/2014/main" id="{AF162544-6F28-463A-FAF7-F5C298BC389A}"/>
              </a:ext>
            </a:extLst>
          </p:cNvPr>
          <p:cNvSpPr/>
          <p:nvPr userDrawn="1"/>
        </p:nvSpPr>
        <p:spPr>
          <a:xfrm flipH="1">
            <a:off x="3473164" y="947988"/>
            <a:ext cx="0" cy="5079833"/>
          </a:xfrm>
          <a:prstGeom prst="line">
            <a:avLst/>
          </a:prstGeom>
          <a:ln w="25400">
            <a:solidFill>
              <a:schemeClr val="bg1"/>
            </a:solidFill>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6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Helvetica Neue Medium"/>
            </a:endParaRPr>
          </a:p>
        </p:txBody>
      </p:sp>
      <p:sp>
        <p:nvSpPr>
          <p:cNvPr id="7" name="Line">
            <a:extLst>
              <a:ext uri="{FF2B5EF4-FFF2-40B4-BE49-F238E27FC236}">
                <a16:creationId xmlns:a16="http://schemas.microsoft.com/office/drawing/2014/main" id="{1CC2AB5F-0FF3-867E-6115-DDC581DAB01C}"/>
              </a:ext>
            </a:extLst>
          </p:cNvPr>
          <p:cNvSpPr/>
          <p:nvPr userDrawn="1"/>
        </p:nvSpPr>
        <p:spPr>
          <a:xfrm flipH="1" flipV="1">
            <a:off x="1673317" y="2124530"/>
            <a:ext cx="2247837" cy="0"/>
          </a:xfrm>
          <a:prstGeom prst="line">
            <a:avLst/>
          </a:prstGeom>
          <a:ln w="25400">
            <a:solidFill>
              <a:schemeClr val="bg1"/>
            </a:solidFill>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6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Helvetica Neue Medium"/>
            </a:endParaRPr>
          </a:p>
        </p:txBody>
      </p:sp>
      <p:sp>
        <p:nvSpPr>
          <p:cNvPr id="19" name="Text Placeholder 18">
            <a:extLst>
              <a:ext uri="{FF2B5EF4-FFF2-40B4-BE49-F238E27FC236}">
                <a16:creationId xmlns:a16="http://schemas.microsoft.com/office/drawing/2014/main" id="{EF7C4CC8-8C10-11A4-38E6-4D0B4915F887}"/>
              </a:ext>
            </a:extLst>
          </p:cNvPr>
          <p:cNvSpPr>
            <a:spLocks noGrp="1"/>
          </p:cNvSpPr>
          <p:nvPr>
            <p:ph type="body" sz="quarter" idx="37" hasCustomPrompt="1"/>
          </p:nvPr>
        </p:nvSpPr>
        <p:spPr>
          <a:xfrm>
            <a:off x="5045869" y="947613"/>
            <a:ext cx="6089893" cy="1723231"/>
          </a:xfrm>
          <a:prstGeom prst="rect">
            <a:avLst/>
          </a:prstGeom>
        </p:spPr>
        <p:txBody>
          <a:bodyPr/>
          <a:lstStyle>
            <a:lvl1pPr marL="0" indent="0">
              <a:buNone/>
              <a:defRPr sz="1600">
                <a:solidFill>
                  <a:schemeClr val="bg1"/>
                </a:solidFill>
              </a:defRPr>
            </a:lvl1pPr>
            <a:lvl2pPr marL="178775" indent="0">
              <a:buNone/>
              <a:defRPr>
                <a:solidFill>
                  <a:schemeClr val="bg1"/>
                </a:solidFill>
              </a:defRPr>
            </a:lvl2pPr>
            <a:lvl3pPr marL="360000" indent="0">
              <a:buNone/>
              <a:defRPr>
                <a:solidFill>
                  <a:schemeClr val="bg1"/>
                </a:solidFill>
              </a:defRPr>
            </a:lvl3pPr>
            <a:lvl4pPr marL="540000" indent="0">
              <a:buNone/>
              <a:defRPr>
                <a:solidFill>
                  <a:schemeClr val="bg1"/>
                </a:solidFill>
              </a:defRPr>
            </a:lvl4pPr>
            <a:lvl5pPr marL="720000" indent="0">
              <a:buNone/>
              <a:defRPr>
                <a:solidFill>
                  <a:schemeClr val="bg1"/>
                </a:solidFill>
              </a:defRPr>
            </a:lvl5pPr>
          </a:lstStyle>
          <a:p>
            <a:pPr lvl="0"/>
            <a:r>
              <a:rPr lang="en-US"/>
              <a:t>This is a placeholder for paragraph. Please type in the box with details and specifics. </a:t>
            </a:r>
          </a:p>
        </p:txBody>
      </p:sp>
      <p:sp>
        <p:nvSpPr>
          <p:cNvPr id="22" name="Text Placeholder 18">
            <a:extLst>
              <a:ext uri="{FF2B5EF4-FFF2-40B4-BE49-F238E27FC236}">
                <a16:creationId xmlns:a16="http://schemas.microsoft.com/office/drawing/2014/main" id="{29F67C04-3757-9CB3-DD09-E8D870B00EDB}"/>
              </a:ext>
            </a:extLst>
          </p:cNvPr>
          <p:cNvSpPr>
            <a:spLocks noGrp="1"/>
          </p:cNvSpPr>
          <p:nvPr>
            <p:ph type="body" sz="quarter" idx="39" hasCustomPrompt="1"/>
          </p:nvPr>
        </p:nvSpPr>
        <p:spPr>
          <a:xfrm>
            <a:off x="1279985" y="2607971"/>
            <a:ext cx="1836192" cy="1723231"/>
          </a:xfrm>
          <a:prstGeom prst="rect">
            <a:avLst/>
          </a:prstGeom>
        </p:spPr>
        <p:txBody>
          <a:bodyPr/>
          <a:lstStyle>
            <a:lvl1pPr marL="0" indent="0">
              <a:buNone/>
              <a:defRPr sz="1600">
                <a:solidFill>
                  <a:schemeClr val="bg1"/>
                </a:solidFill>
              </a:defRPr>
            </a:lvl1pPr>
            <a:lvl2pPr marL="178775" indent="0">
              <a:buNone/>
              <a:defRPr>
                <a:solidFill>
                  <a:schemeClr val="bg1"/>
                </a:solidFill>
              </a:defRPr>
            </a:lvl2pPr>
            <a:lvl3pPr marL="360000" indent="0">
              <a:buNone/>
              <a:defRPr>
                <a:solidFill>
                  <a:schemeClr val="bg1"/>
                </a:solidFill>
              </a:defRPr>
            </a:lvl3pPr>
            <a:lvl4pPr marL="540000" indent="0">
              <a:buNone/>
              <a:defRPr>
                <a:solidFill>
                  <a:schemeClr val="bg1"/>
                </a:solidFill>
              </a:defRPr>
            </a:lvl4pPr>
            <a:lvl5pPr marL="720000" indent="0">
              <a:buNone/>
              <a:defRPr>
                <a:solidFill>
                  <a:schemeClr val="bg1"/>
                </a:solidFill>
              </a:defRPr>
            </a:lvl5pPr>
          </a:lstStyle>
          <a:p>
            <a:pPr lvl="0"/>
            <a:r>
              <a:rPr lang="en-US"/>
              <a:t>This is a placeholder for a paragraph. Please type in the box with details and specifics. </a:t>
            </a:r>
          </a:p>
        </p:txBody>
      </p:sp>
      <p:pic>
        <p:nvPicPr>
          <p:cNvPr id="3" name="Picture 2">
            <a:extLst>
              <a:ext uri="{FF2B5EF4-FFF2-40B4-BE49-F238E27FC236}">
                <a16:creationId xmlns:a16="http://schemas.microsoft.com/office/drawing/2014/main" id="{A570EE5D-BD45-309A-B5BD-A835EDC03FA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27122088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iterate>
                                    <p:tmAbs val="0"/>
                                  </p:iterate>
                                  <p:childTnLst>
                                    <p:set>
                                      <p:cBhvr>
                                        <p:cTn id="6" fill="hold"/>
                                        <p:tgtEl>
                                          <p:spTgt spid="7"/>
                                        </p:tgtEl>
                                        <p:attrNameLst>
                                          <p:attrName>style.visibility</p:attrName>
                                        </p:attrNameLst>
                                      </p:cBhvr>
                                      <p:to>
                                        <p:strVal val="visible"/>
                                      </p:to>
                                    </p:set>
                                    <p:anim calcmode="lin" valueType="num">
                                      <p:cBhvr>
                                        <p:cTn id="7" dur="700" fill="hold"/>
                                        <p:tgtEl>
                                          <p:spTgt spid="7"/>
                                        </p:tgtEl>
                                        <p:attrNameLst>
                                          <p:attrName>ppt_x</p:attrName>
                                        </p:attrNameLst>
                                      </p:cBhvr>
                                      <p:tavLst>
                                        <p:tav tm="0">
                                          <p:val>
                                            <p:strVal val="1+#ppt_w/2"/>
                                          </p:val>
                                        </p:tav>
                                        <p:tav tm="100000">
                                          <p:val>
                                            <p:strVal val="#ppt_x"/>
                                          </p:val>
                                        </p:tav>
                                      </p:tavLst>
                                    </p:anim>
                                    <p:anim calcmode="lin" valueType="num">
                                      <p:cBhvr>
                                        <p:cTn id="8" dur="7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0" nodeType="withEffect">
                                  <p:stCondLst>
                                    <p:cond delay="0"/>
                                  </p:stCondLst>
                                  <p:iterate>
                                    <p:tmAbs val="0"/>
                                  </p:iterate>
                                  <p:childTnLst>
                                    <p:set>
                                      <p:cBhvr>
                                        <p:cTn id="10" fill="hold"/>
                                        <p:tgtEl>
                                          <p:spTgt spid="2"/>
                                        </p:tgtEl>
                                        <p:attrNameLst>
                                          <p:attrName>style.visibility</p:attrName>
                                        </p:attrNameLst>
                                      </p:cBhvr>
                                      <p:to>
                                        <p:strVal val="visible"/>
                                      </p:to>
                                    </p:set>
                                    <p:anim calcmode="lin" valueType="num">
                                      <p:cBhvr>
                                        <p:cTn id="11" dur="700" fill="hold"/>
                                        <p:tgtEl>
                                          <p:spTgt spid="2"/>
                                        </p:tgtEl>
                                        <p:attrNameLst>
                                          <p:attrName>ppt_x</p:attrName>
                                        </p:attrNameLst>
                                      </p:cBhvr>
                                      <p:tavLst>
                                        <p:tav tm="0">
                                          <p:val>
                                            <p:strVal val="#ppt_x"/>
                                          </p:val>
                                        </p:tav>
                                        <p:tav tm="100000">
                                          <p:val>
                                            <p:strVal val="#ppt_x"/>
                                          </p:val>
                                        </p:tav>
                                      </p:tavLst>
                                    </p:anim>
                                    <p:anim calcmode="lin" valueType="num">
                                      <p:cBhvr>
                                        <p:cTn id="12" dur="7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7" grpId="0" animBg="1" advAuto="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 3 bulle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D25412-3BAF-D74A-E74F-780D1A5514E2}"/>
              </a:ext>
            </a:extLst>
          </p:cNvPr>
          <p:cNvSpPr>
            <a:spLocks noGrp="1"/>
          </p:cNvSpPr>
          <p:nvPr>
            <p:ph type="sldNum" sz="quarter" idx="10"/>
          </p:nvPr>
        </p:nvSpPr>
        <p:spPr/>
        <p:txBody>
          <a:bodyPr/>
          <a:lstStyle/>
          <a:p>
            <a:pPr defTabSz="412750" hangingPunct="0">
              <a:lnSpc>
                <a:spcPct val="150000"/>
              </a:lnSpc>
            </a:pPr>
            <a:fld id="{86CB4B4D-7CA3-9044-876B-883B54F8677D}" type="slidenum">
              <a:rPr lang="en-US" sz="1000" kern="0" spc="30" smtClean="0">
                <a:solidFill>
                  <a:srgbClr val="FFFFFF"/>
                </a:solidFill>
                <a:latin typeface="Raleway"/>
                <a:sym typeface="Raleway"/>
              </a:rPr>
              <a:pPr defTabSz="412750" hangingPunct="0">
                <a:lnSpc>
                  <a:spcPct val="150000"/>
                </a:lnSpc>
              </a:pPr>
              <a:t>‹#›</a:t>
            </a:fld>
            <a:endParaRPr lang="en-US" sz="1000" kern="0" spc="30">
              <a:solidFill>
                <a:srgbClr val="FFFFFF"/>
              </a:solidFill>
              <a:latin typeface="Raleway"/>
              <a:sym typeface="Raleway"/>
            </a:endParaRPr>
          </a:p>
        </p:txBody>
      </p:sp>
      <p:pic>
        <p:nvPicPr>
          <p:cNvPr id="4" name="Picture 3" descr="A red and black gradient&#10;&#10;Description automatically generated">
            <a:extLst>
              <a:ext uri="{FF2B5EF4-FFF2-40B4-BE49-F238E27FC236}">
                <a16:creationId xmlns:a16="http://schemas.microsoft.com/office/drawing/2014/main" id="{001EBD12-77F3-F5A7-3495-972C12AB3E25}"/>
              </a:ext>
            </a:extLst>
          </p:cNvPr>
          <p:cNvPicPr>
            <a:picLocks noChangeAspect="1"/>
          </p:cNvPicPr>
          <p:nvPr userDrawn="1"/>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101000"/>
                    </a14:imgEffect>
                    <a14:imgEffect>
                      <a14:brightnessContrast bright="100000"/>
                    </a14:imgEffect>
                  </a14:imgLayer>
                </a14:imgProps>
              </a:ext>
              <a:ext uri="{28A0092B-C50C-407E-A947-70E740481C1C}">
                <a14:useLocalDpi xmlns:a14="http://schemas.microsoft.com/office/drawing/2010/main" val="0"/>
              </a:ext>
            </a:extLst>
          </a:blip>
          <a:srcRect/>
          <a:stretch/>
        </p:blipFill>
        <p:spPr>
          <a:xfrm>
            <a:off x="7708900" y="-1"/>
            <a:ext cx="4483099" cy="6858001"/>
          </a:xfrm>
          <a:prstGeom prst="rect">
            <a:avLst/>
          </a:prstGeom>
        </p:spPr>
      </p:pic>
      <p:sp>
        <p:nvSpPr>
          <p:cNvPr id="8" name="Chart Placeholder 6">
            <a:extLst>
              <a:ext uri="{FF2B5EF4-FFF2-40B4-BE49-F238E27FC236}">
                <a16:creationId xmlns:a16="http://schemas.microsoft.com/office/drawing/2014/main" id="{1BECB1C1-C9C8-DBEB-6821-429634D23F30}"/>
              </a:ext>
            </a:extLst>
          </p:cNvPr>
          <p:cNvSpPr>
            <a:spLocks noGrp="1"/>
          </p:cNvSpPr>
          <p:nvPr>
            <p:ph type="chart" sz="quarter" idx="31"/>
          </p:nvPr>
        </p:nvSpPr>
        <p:spPr>
          <a:xfrm>
            <a:off x="765969" y="1653371"/>
            <a:ext cx="6274911" cy="3716090"/>
          </a:xfrm>
        </p:spPr>
        <p:txBody>
          <a:bodyPr/>
          <a:lstStyle/>
          <a:p>
            <a:endParaRPr lang="en-US"/>
          </a:p>
        </p:txBody>
      </p:sp>
      <p:sp>
        <p:nvSpPr>
          <p:cNvPr id="9" name="Text Placeholder 2">
            <a:extLst>
              <a:ext uri="{FF2B5EF4-FFF2-40B4-BE49-F238E27FC236}">
                <a16:creationId xmlns:a16="http://schemas.microsoft.com/office/drawing/2014/main" id="{0A05B343-0684-825C-0EF2-8B6DD139C13D}"/>
              </a:ext>
            </a:extLst>
          </p:cNvPr>
          <p:cNvSpPr>
            <a:spLocks noGrp="1"/>
          </p:cNvSpPr>
          <p:nvPr>
            <p:ph type="body" idx="23" hasCustomPrompt="1"/>
          </p:nvPr>
        </p:nvSpPr>
        <p:spPr>
          <a:xfrm>
            <a:off x="8657615" y="841241"/>
            <a:ext cx="2727872" cy="9825120"/>
          </a:xfrm>
        </p:spPr>
        <p:txBody>
          <a:bodyPr wrap="square" tIns="144000">
            <a:spAutoFit/>
          </a:bodyPr>
          <a:lstStyle>
            <a:lvl1pPr marL="0" indent="0" algn="l">
              <a:buNone/>
              <a:defRPr sz="1600" i="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This is a placeholder.</a:t>
            </a:r>
          </a:p>
          <a:p>
            <a:pPr lvl="0"/>
            <a:endParaRPr lang="en-GB"/>
          </a:p>
          <a:p>
            <a:pPr lvl="0"/>
            <a:endParaRPr lang="en-GB"/>
          </a:p>
        </p:txBody>
      </p:sp>
      <p:sp>
        <p:nvSpPr>
          <p:cNvPr id="10" name="Text Placeholder 2">
            <a:extLst>
              <a:ext uri="{FF2B5EF4-FFF2-40B4-BE49-F238E27FC236}">
                <a16:creationId xmlns:a16="http://schemas.microsoft.com/office/drawing/2014/main" id="{B5563D69-6F93-16DE-443B-F61DEDA4C2F7}"/>
              </a:ext>
            </a:extLst>
          </p:cNvPr>
          <p:cNvSpPr>
            <a:spLocks noGrp="1"/>
          </p:cNvSpPr>
          <p:nvPr>
            <p:ph type="body" idx="27" hasCustomPrompt="1"/>
          </p:nvPr>
        </p:nvSpPr>
        <p:spPr>
          <a:xfrm>
            <a:off x="8657615" y="2708847"/>
            <a:ext cx="2727872" cy="9825120"/>
          </a:xfrm>
        </p:spPr>
        <p:txBody>
          <a:bodyPr wrap="square" tIns="144000">
            <a:spAutoFit/>
          </a:bodyPr>
          <a:lstStyle>
            <a:lvl1pPr marL="0" indent="0" algn="l">
              <a:buNone/>
              <a:defRPr sz="1600" i="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This is a placeholder.</a:t>
            </a:r>
          </a:p>
          <a:p>
            <a:pPr lvl="0"/>
            <a:endParaRPr lang="en-GB"/>
          </a:p>
          <a:p>
            <a:pPr lvl="0"/>
            <a:endParaRPr lang="en-GB"/>
          </a:p>
        </p:txBody>
      </p:sp>
      <p:sp>
        <p:nvSpPr>
          <p:cNvPr id="11" name="Text Placeholder 2">
            <a:extLst>
              <a:ext uri="{FF2B5EF4-FFF2-40B4-BE49-F238E27FC236}">
                <a16:creationId xmlns:a16="http://schemas.microsoft.com/office/drawing/2014/main" id="{8A26295E-BE27-F449-CEC3-3F39B2072822}"/>
              </a:ext>
            </a:extLst>
          </p:cNvPr>
          <p:cNvSpPr>
            <a:spLocks noGrp="1"/>
          </p:cNvSpPr>
          <p:nvPr>
            <p:ph type="body" idx="29" hasCustomPrompt="1"/>
          </p:nvPr>
        </p:nvSpPr>
        <p:spPr>
          <a:xfrm>
            <a:off x="8657615" y="4720527"/>
            <a:ext cx="2727872" cy="9825120"/>
          </a:xfrm>
        </p:spPr>
        <p:txBody>
          <a:bodyPr wrap="square" tIns="144000">
            <a:spAutoFit/>
          </a:bodyPr>
          <a:lstStyle>
            <a:lvl1pPr marL="0" indent="0" algn="l">
              <a:buNone/>
              <a:defRPr sz="1600" i="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This is a placeholder.</a:t>
            </a:r>
          </a:p>
          <a:p>
            <a:pPr lvl="0"/>
            <a:endParaRPr lang="en-GB"/>
          </a:p>
          <a:p>
            <a:pPr lvl="0"/>
            <a:endParaRPr lang="en-GB"/>
          </a:p>
        </p:txBody>
      </p:sp>
      <p:sp>
        <p:nvSpPr>
          <p:cNvPr id="12" name="Title 1">
            <a:extLst>
              <a:ext uri="{FF2B5EF4-FFF2-40B4-BE49-F238E27FC236}">
                <a16:creationId xmlns:a16="http://schemas.microsoft.com/office/drawing/2014/main" id="{031193C7-76E3-3044-9861-FE52B5FB5784}"/>
              </a:ext>
            </a:extLst>
          </p:cNvPr>
          <p:cNvSpPr>
            <a:spLocks noGrp="1"/>
          </p:cNvSpPr>
          <p:nvPr>
            <p:ph type="title" hasCustomPrompt="1"/>
          </p:nvPr>
        </p:nvSpPr>
        <p:spPr>
          <a:xfrm>
            <a:off x="460904" y="408689"/>
            <a:ext cx="6579976" cy="622522"/>
          </a:xfrm>
        </p:spPr>
        <p:txBody>
          <a:bodyPr/>
          <a:lstStyle>
            <a:lvl1pPr>
              <a:defRPr sz="3000">
                <a:solidFill>
                  <a:schemeClr val="tx2"/>
                </a:solidFill>
                <a:latin typeface="Georgia" panose="02040502050405020303" pitchFamily="18" charset="0"/>
              </a:defRPr>
            </a:lvl1pPr>
          </a:lstStyle>
          <a:p>
            <a:r>
              <a:rPr lang="en-US"/>
              <a:t>Chart Title</a:t>
            </a:r>
          </a:p>
        </p:txBody>
      </p:sp>
      <p:pic>
        <p:nvPicPr>
          <p:cNvPr id="2" name="Picture 1">
            <a:extLst>
              <a:ext uri="{FF2B5EF4-FFF2-40B4-BE49-F238E27FC236}">
                <a16:creationId xmlns:a16="http://schemas.microsoft.com/office/drawing/2014/main" id="{FAE501A1-67C8-A8B7-1C32-BC6A4771AE6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166439399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 6 bullets">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881AEB6F-E275-99A3-BE1A-8B754855FDDA}"/>
              </a:ext>
            </a:extLst>
          </p:cNvPr>
          <p:cNvPicPr>
            <a:picLocks noChangeAspect="1"/>
          </p:cNvPicPr>
          <p:nvPr userDrawn="1"/>
        </p:nvPicPr>
        <p:blipFill>
          <a:blip r:embed="rId2"/>
          <a:stretch>
            <a:fillRect/>
          </a:stretch>
        </p:blipFill>
        <p:spPr>
          <a:xfrm>
            <a:off x="307240" y="6117604"/>
            <a:ext cx="1559663" cy="492888"/>
          </a:xfrm>
          <a:prstGeom prst="rect">
            <a:avLst/>
          </a:prstGeom>
        </p:spPr>
      </p:pic>
      <p:sp>
        <p:nvSpPr>
          <p:cNvPr id="4" name="Title 1">
            <a:extLst>
              <a:ext uri="{FF2B5EF4-FFF2-40B4-BE49-F238E27FC236}">
                <a16:creationId xmlns:a16="http://schemas.microsoft.com/office/drawing/2014/main" id="{CB28E19E-4FC7-B1FD-D338-6BCC7473ABDA}"/>
              </a:ext>
            </a:extLst>
          </p:cNvPr>
          <p:cNvSpPr>
            <a:spLocks noGrp="1"/>
          </p:cNvSpPr>
          <p:nvPr>
            <p:ph type="title" hasCustomPrompt="1"/>
          </p:nvPr>
        </p:nvSpPr>
        <p:spPr>
          <a:xfrm>
            <a:off x="460904" y="408692"/>
            <a:ext cx="11444584"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24" name="Chart Placeholder 6">
            <a:extLst>
              <a:ext uri="{FF2B5EF4-FFF2-40B4-BE49-F238E27FC236}">
                <a16:creationId xmlns:a16="http://schemas.microsoft.com/office/drawing/2014/main" id="{EE461463-DB28-7BD0-CCA0-C7E4292EFCC4}"/>
              </a:ext>
            </a:extLst>
          </p:cNvPr>
          <p:cNvSpPr>
            <a:spLocks noGrp="1"/>
          </p:cNvSpPr>
          <p:nvPr>
            <p:ph type="chart" sz="quarter" idx="31"/>
          </p:nvPr>
        </p:nvSpPr>
        <p:spPr>
          <a:xfrm>
            <a:off x="765969" y="1155032"/>
            <a:ext cx="4118851" cy="4499811"/>
          </a:xfrm>
        </p:spPr>
        <p:txBody>
          <a:bodyPr/>
          <a:lstStyle/>
          <a:p>
            <a:endParaRPr lang="en-US"/>
          </a:p>
        </p:txBody>
      </p:sp>
      <p:sp>
        <p:nvSpPr>
          <p:cNvPr id="26" name="Line">
            <a:extLst>
              <a:ext uri="{FF2B5EF4-FFF2-40B4-BE49-F238E27FC236}">
                <a16:creationId xmlns:a16="http://schemas.microsoft.com/office/drawing/2014/main" id="{537DA144-B3BD-D918-C74A-DF49C5EF7533}"/>
              </a:ext>
            </a:extLst>
          </p:cNvPr>
          <p:cNvSpPr/>
          <p:nvPr userDrawn="1"/>
        </p:nvSpPr>
        <p:spPr>
          <a:xfrm flipH="1" flipV="1">
            <a:off x="5462337" y="685800"/>
            <a:ext cx="12032" cy="5529290"/>
          </a:xfrm>
          <a:prstGeom prst="line">
            <a:avLst/>
          </a:prstGeom>
          <a:ln w="25400">
            <a:solidFill>
              <a:schemeClr val="tx1"/>
            </a:solidFill>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Neue Medium"/>
            </a:endParaRPr>
          </a:p>
        </p:txBody>
      </p:sp>
      <p:sp>
        <p:nvSpPr>
          <p:cNvPr id="29" name="Text Placeholder 28">
            <a:extLst>
              <a:ext uri="{FF2B5EF4-FFF2-40B4-BE49-F238E27FC236}">
                <a16:creationId xmlns:a16="http://schemas.microsoft.com/office/drawing/2014/main" id="{2A460DAA-1693-3C80-DC34-8769DFC63C7C}"/>
              </a:ext>
            </a:extLst>
          </p:cNvPr>
          <p:cNvSpPr>
            <a:spLocks noGrp="1"/>
          </p:cNvSpPr>
          <p:nvPr>
            <p:ph type="body" sz="quarter" idx="32" hasCustomPrompt="1"/>
          </p:nvPr>
        </p:nvSpPr>
        <p:spPr>
          <a:xfrm>
            <a:off x="5992019" y="965478"/>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0" name="Text Placeholder 28">
            <a:extLst>
              <a:ext uri="{FF2B5EF4-FFF2-40B4-BE49-F238E27FC236}">
                <a16:creationId xmlns:a16="http://schemas.microsoft.com/office/drawing/2014/main" id="{5A63E716-8409-81D3-DD65-5E81BEA9E196}"/>
              </a:ext>
            </a:extLst>
          </p:cNvPr>
          <p:cNvSpPr>
            <a:spLocks noGrp="1"/>
          </p:cNvSpPr>
          <p:nvPr>
            <p:ph type="body" sz="quarter" idx="33" hasCustomPrompt="1"/>
          </p:nvPr>
        </p:nvSpPr>
        <p:spPr>
          <a:xfrm>
            <a:off x="9108198" y="965478"/>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5" name="Text Placeholder 28">
            <a:extLst>
              <a:ext uri="{FF2B5EF4-FFF2-40B4-BE49-F238E27FC236}">
                <a16:creationId xmlns:a16="http://schemas.microsoft.com/office/drawing/2014/main" id="{8D1E8335-8461-9E56-81A1-66D89D66BF5A}"/>
              </a:ext>
            </a:extLst>
          </p:cNvPr>
          <p:cNvSpPr>
            <a:spLocks noGrp="1"/>
          </p:cNvSpPr>
          <p:nvPr>
            <p:ph type="body" sz="quarter" idx="34" hasCustomPrompt="1"/>
          </p:nvPr>
        </p:nvSpPr>
        <p:spPr>
          <a:xfrm>
            <a:off x="5992019" y="2637867"/>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6" name="Text Placeholder 28">
            <a:extLst>
              <a:ext uri="{FF2B5EF4-FFF2-40B4-BE49-F238E27FC236}">
                <a16:creationId xmlns:a16="http://schemas.microsoft.com/office/drawing/2014/main" id="{A59671D5-21FE-8F82-2C48-D433FAFA0F7E}"/>
              </a:ext>
            </a:extLst>
          </p:cNvPr>
          <p:cNvSpPr>
            <a:spLocks noGrp="1"/>
          </p:cNvSpPr>
          <p:nvPr>
            <p:ph type="body" sz="quarter" idx="35" hasCustomPrompt="1"/>
          </p:nvPr>
        </p:nvSpPr>
        <p:spPr>
          <a:xfrm>
            <a:off x="9108198" y="2637867"/>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7" name="Text Placeholder 28">
            <a:extLst>
              <a:ext uri="{FF2B5EF4-FFF2-40B4-BE49-F238E27FC236}">
                <a16:creationId xmlns:a16="http://schemas.microsoft.com/office/drawing/2014/main" id="{95CB1D0A-7D9B-914F-14C9-32AF4AC0528E}"/>
              </a:ext>
            </a:extLst>
          </p:cNvPr>
          <p:cNvSpPr>
            <a:spLocks noGrp="1"/>
          </p:cNvSpPr>
          <p:nvPr>
            <p:ph type="body" sz="quarter" idx="36" hasCustomPrompt="1"/>
          </p:nvPr>
        </p:nvSpPr>
        <p:spPr>
          <a:xfrm>
            <a:off x="5992019" y="4310257"/>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8" name="Text Placeholder 28">
            <a:extLst>
              <a:ext uri="{FF2B5EF4-FFF2-40B4-BE49-F238E27FC236}">
                <a16:creationId xmlns:a16="http://schemas.microsoft.com/office/drawing/2014/main" id="{C151D2D0-3124-5532-9BE0-13326BAF441F}"/>
              </a:ext>
            </a:extLst>
          </p:cNvPr>
          <p:cNvSpPr>
            <a:spLocks noGrp="1"/>
          </p:cNvSpPr>
          <p:nvPr>
            <p:ph type="body" sz="quarter" idx="37" hasCustomPrompt="1"/>
          </p:nvPr>
        </p:nvSpPr>
        <p:spPr>
          <a:xfrm>
            <a:off x="9108198" y="4310257"/>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pic>
        <p:nvPicPr>
          <p:cNvPr id="3" name="Picture 2">
            <a:extLst>
              <a:ext uri="{FF2B5EF4-FFF2-40B4-BE49-F238E27FC236}">
                <a16:creationId xmlns:a16="http://schemas.microsoft.com/office/drawing/2014/main" id="{244FD12B-E1F2-6C78-4405-A9063FAA820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287284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26"/>
                                        </p:tgtEl>
                                        <p:attrNameLst>
                                          <p:attrName>style.visibility</p:attrName>
                                        </p:attrNameLst>
                                      </p:cBhvr>
                                      <p:to>
                                        <p:strVal val="visible"/>
                                      </p:to>
                                    </p:set>
                                    <p:anim calcmode="lin" valueType="num">
                                      <p:cBhvr>
                                        <p:cTn id="7" dur="700" fill="hold"/>
                                        <p:tgtEl>
                                          <p:spTgt spid="26"/>
                                        </p:tgtEl>
                                        <p:attrNameLst>
                                          <p:attrName>ppt_x</p:attrName>
                                        </p:attrNameLst>
                                      </p:cBhvr>
                                      <p:tavLst>
                                        <p:tav tm="0">
                                          <p:val>
                                            <p:strVal val="#ppt_x"/>
                                          </p:val>
                                        </p:tav>
                                        <p:tav tm="100000">
                                          <p:val>
                                            <p:strVal val="#ppt_x"/>
                                          </p:val>
                                        </p:tav>
                                      </p:tavLst>
                                    </p:anim>
                                    <p:anim calcmode="lin" valueType="num">
                                      <p:cBhvr>
                                        <p:cTn id="8" dur="7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dvAuto="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881AEB6F-E275-99A3-BE1A-8B754855FDDA}"/>
              </a:ext>
            </a:extLst>
          </p:cNvPr>
          <p:cNvPicPr>
            <a:picLocks noChangeAspect="1"/>
          </p:cNvPicPr>
          <p:nvPr userDrawn="1"/>
        </p:nvPicPr>
        <p:blipFill>
          <a:blip r:embed="rId2"/>
          <a:stretch>
            <a:fillRect/>
          </a:stretch>
        </p:blipFill>
        <p:spPr>
          <a:xfrm>
            <a:off x="307240" y="6117604"/>
            <a:ext cx="1559663" cy="492888"/>
          </a:xfrm>
          <a:prstGeom prst="rect">
            <a:avLst/>
          </a:prstGeom>
        </p:spPr>
      </p:pic>
      <p:sp>
        <p:nvSpPr>
          <p:cNvPr id="4" name="Title 1">
            <a:extLst>
              <a:ext uri="{FF2B5EF4-FFF2-40B4-BE49-F238E27FC236}">
                <a16:creationId xmlns:a16="http://schemas.microsoft.com/office/drawing/2014/main" id="{CB28E19E-4FC7-B1FD-D338-6BCC7473ABDA}"/>
              </a:ext>
            </a:extLst>
          </p:cNvPr>
          <p:cNvSpPr>
            <a:spLocks noGrp="1"/>
          </p:cNvSpPr>
          <p:nvPr>
            <p:ph type="title" hasCustomPrompt="1"/>
          </p:nvPr>
        </p:nvSpPr>
        <p:spPr>
          <a:xfrm>
            <a:off x="460904" y="408692"/>
            <a:ext cx="11444584"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3" name="Line">
            <a:extLst>
              <a:ext uri="{FF2B5EF4-FFF2-40B4-BE49-F238E27FC236}">
                <a16:creationId xmlns:a16="http://schemas.microsoft.com/office/drawing/2014/main" id="{402C4A0F-F757-1A85-15F1-DDEB862CA017}"/>
              </a:ext>
            </a:extLst>
          </p:cNvPr>
          <p:cNvSpPr/>
          <p:nvPr userDrawn="1"/>
        </p:nvSpPr>
        <p:spPr>
          <a:xfrm flipH="1" flipV="1">
            <a:off x="1765957" y="2095620"/>
            <a:ext cx="8980060" cy="0"/>
          </a:xfrm>
          <a:prstGeom prst="line">
            <a:avLst/>
          </a:prstGeom>
          <a:ln w="25400">
            <a:solidFill>
              <a:schemeClr val="tx1"/>
            </a:solidFill>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Neue Medium"/>
            </a:endParaRPr>
          </a:p>
        </p:txBody>
      </p:sp>
      <p:sp>
        <p:nvSpPr>
          <p:cNvPr id="5" name="Line">
            <a:extLst>
              <a:ext uri="{FF2B5EF4-FFF2-40B4-BE49-F238E27FC236}">
                <a16:creationId xmlns:a16="http://schemas.microsoft.com/office/drawing/2014/main" id="{6F7B1B45-6AA6-881A-C219-683869B4972E}"/>
              </a:ext>
            </a:extLst>
          </p:cNvPr>
          <p:cNvSpPr/>
          <p:nvPr userDrawn="1"/>
        </p:nvSpPr>
        <p:spPr>
          <a:xfrm flipH="1">
            <a:off x="2821662" y="1599346"/>
            <a:ext cx="2" cy="3986554"/>
          </a:xfrm>
          <a:prstGeom prst="line">
            <a:avLst/>
          </a:prstGeom>
          <a:ln w="25400">
            <a:solidFill>
              <a:schemeClr val="tx1"/>
            </a:solidFill>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Neue Medium"/>
            </a:endParaRPr>
          </a:p>
        </p:txBody>
      </p:sp>
      <p:sp>
        <p:nvSpPr>
          <p:cNvPr id="7" name="Line">
            <a:extLst>
              <a:ext uri="{FF2B5EF4-FFF2-40B4-BE49-F238E27FC236}">
                <a16:creationId xmlns:a16="http://schemas.microsoft.com/office/drawing/2014/main" id="{29B7B1C8-6FB6-5615-2AD8-9F0EE15652A2}"/>
              </a:ext>
            </a:extLst>
          </p:cNvPr>
          <p:cNvSpPr/>
          <p:nvPr userDrawn="1"/>
        </p:nvSpPr>
        <p:spPr>
          <a:xfrm flipH="1">
            <a:off x="6842191" y="1139846"/>
            <a:ext cx="0" cy="4446058"/>
          </a:xfrm>
          <a:prstGeom prst="line">
            <a:avLst/>
          </a:prstGeom>
          <a:ln w="25400">
            <a:solidFill>
              <a:schemeClr val="tx1"/>
            </a:solidFill>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Neue Medium"/>
            </a:endParaRPr>
          </a:p>
        </p:txBody>
      </p:sp>
      <p:sp>
        <p:nvSpPr>
          <p:cNvPr id="18" name="Text Placeholder 28">
            <a:extLst>
              <a:ext uri="{FF2B5EF4-FFF2-40B4-BE49-F238E27FC236}">
                <a16:creationId xmlns:a16="http://schemas.microsoft.com/office/drawing/2014/main" id="{2F4A30A5-AEAC-0C79-A3AA-22E1F8AA77A3}"/>
              </a:ext>
            </a:extLst>
          </p:cNvPr>
          <p:cNvSpPr>
            <a:spLocks noGrp="1"/>
          </p:cNvSpPr>
          <p:nvPr>
            <p:ph type="body" sz="quarter" idx="32" hasCustomPrompt="1"/>
          </p:nvPr>
        </p:nvSpPr>
        <p:spPr>
          <a:xfrm>
            <a:off x="3212322" y="2539240"/>
            <a:ext cx="3286028" cy="719544"/>
          </a:xfrm>
          <a:prstGeom prst="rect">
            <a:avLst/>
          </a:prstGeom>
        </p:spPr>
        <p:txBody>
          <a:bodyPr/>
          <a:lstStyle>
            <a:lvl1pPr marL="0" indent="0">
              <a:buNone/>
              <a:defRPr sz="1600"/>
            </a:lvl1pPr>
          </a:lstStyle>
          <a:p>
            <a:pPr>
              <a:lnSpc>
                <a:spcPct val="100000"/>
              </a:lnSpc>
            </a:pPr>
            <a:r>
              <a:rPr lang="en-US" sz="1600">
                <a:solidFill>
                  <a:schemeClr val="tx1"/>
                </a:solidFill>
                <a:latin typeface="Calibri" panose="020F0502020204030204" pitchFamily="34" charset="0"/>
                <a:cs typeface="Calibri" panose="020F0502020204030204" pitchFamily="34" charset="0"/>
              </a:rPr>
              <a:t>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elit</a:t>
            </a:r>
            <a:r>
              <a:rPr lang="en-US" sz="1600">
                <a:solidFill>
                  <a:schemeClr val="tx1"/>
                </a:solidFill>
                <a:latin typeface="Calibri" panose="020F0502020204030204" pitchFamily="34" charset="0"/>
                <a:cs typeface="Calibri" panose="020F0502020204030204" pitchFamily="34" charset="0"/>
              </a:rPr>
              <a:t>,</a:t>
            </a:r>
          </a:p>
        </p:txBody>
      </p:sp>
      <p:sp>
        <p:nvSpPr>
          <p:cNvPr id="19" name="Text Placeholder 28">
            <a:extLst>
              <a:ext uri="{FF2B5EF4-FFF2-40B4-BE49-F238E27FC236}">
                <a16:creationId xmlns:a16="http://schemas.microsoft.com/office/drawing/2014/main" id="{1FCC1A12-EE73-C419-5184-F0D44C6BD203}"/>
              </a:ext>
            </a:extLst>
          </p:cNvPr>
          <p:cNvSpPr>
            <a:spLocks noGrp="1"/>
          </p:cNvSpPr>
          <p:nvPr>
            <p:ph type="body" sz="quarter" idx="33" hasCustomPrompt="1"/>
          </p:nvPr>
        </p:nvSpPr>
        <p:spPr>
          <a:xfrm>
            <a:off x="7230869" y="2539240"/>
            <a:ext cx="3286028" cy="719544"/>
          </a:xfrm>
          <a:prstGeom prst="rect">
            <a:avLst/>
          </a:prstGeom>
        </p:spPr>
        <p:txBody>
          <a:bodyPr/>
          <a:lstStyle>
            <a:lvl1pPr marL="0" indent="0">
              <a:buNone/>
              <a:defRPr sz="1600" b="1"/>
            </a:lvl1pPr>
          </a:lstStyle>
          <a:p>
            <a:pPr>
              <a:lnSpc>
                <a:spcPct val="100000"/>
              </a:lnSpc>
            </a:pPr>
            <a:r>
              <a:rPr lang="en-US" sz="1600">
                <a:solidFill>
                  <a:schemeClr val="tx1"/>
                </a:solidFill>
                <a:latin typeface="Calibri" panose="020F0502020204030204" pitchFamily="34" charset="0"/>
                <a:cs typeface="Calibri" panose="020F0502020204030204" pitchFamily="34" charset="0"/>
              </a:rPr>
              <a:t>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elit</a:t>
            </a:r>
            <a:r>
              <a:rPr lang="en-US" sz="1600">
                <a:solidFill>
                  <a:schemeClr val="tx1"/>
                </a:solidFill>
                <a:latin typeface="Calibri" panose="020F0502020204030204" pitchFamily="34" charset="0"/>
                <a:cs typeface="Calibri" panose="020F0502020204030204" pitchFamily="34" charset="0"/>
              </a:rPr>
              <a:t>,</a:t>
            </a:r>
          </a:p>
        </p:txBody>
      </p:sp>
      <p:sp>
        <p:nvSpPr>
          <p:cNvPr id="20" name="Text Placeholder 28">
            <a:extLst>
              <a:ext uri="{FF2B5EF4-FFF2-40B4-BE49-F238E27FC236}">
                <a16:creationId xmlns:a16="http://schemas.microsoft.com/office/drawing/2014/main" id="{71C78A28-0378-83D2-3610-FA2EE708837A}"/>
              </a:ext>
            </a:extLst>
          </p:cNvPr>
          <p:cNvSpPr>
            <a:spLocks noGrp="1"/>
          </p:cNvSpPr>
          <p:nvPr>
            <p:ph type="body" sz="quarter" idx="34" hasCustomPrompt="1"/>
          </p:nvPr>
        </p:nvSpPr>
        <p:spPr>
          <a:xfrm>
            <a:off x="3212322" y="3585987"/>
            <a:ext cx="3286028" cy="719544"/>
          </a:xfrm>
          <a:prstGeom prst="rect">
            <a:avLst/>
          </a:prstGeom>
        </p:spPr>
        <p:txBody>
          <a:bodyPr/>
          <a:lstStyle>
            <a:lvl1pPr marL="0" indent="0">
              <a:buNone/>
              <a:defRPr sz="1600"/>
            </a:lvl1pPr>
          </a:lstStyle>
          <a:p>
            <a:pPr>
              <a:lnSpc>
                <a:spcPct val="100000"/>
              </a:lnSpc>
            </a:pPr>
            <a:r>
              <a:rPr lang="en-US" sz="1600">
                <a:solidFill>
                  <a:schemeClr val="tx1"/>
                </a:solidFill>
                <a:latin typeface="Calibri" panose="020F0502020204030204" pitchFamily="34" charset="0"/>
                <a:cs typeface="Calibri" panose="020F0502020204030204" pitchFamily="34" charset="0"/>
              </a:rPr>
              <a:t>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elit</a:t>
            </a:r>
            <a:r>
              <a:rPr lang="en-US" sz="1600">
                <a:solidFill>
                  <a:schemeClr val="tx1"/>
                </a:solidFill>
                <a:latin typeface="Calibri" panose="020F0502020204030204" pitchFamily="34" charset="0"/>
                <a:cs typeface="Calibri" panose="020F0502020204030204" pitchFamily="34" charset="0"/>
              </a:rPr>
              <a:t>,</a:t>
            </a:r>
          </a:p>
        </p:txBody>
      </p:sp>
      <p:sp>
        <p:nvSpPr>
          <p:cNvPr id="21" name="Text Placeholder 28">
            <a:extLst>
              <a:ext uri="{FF2B5EF4-FFF2-40B4-BE49-F238E27FC236}">
                <a16:creationId xmlns:a16="http://schemas.microsoft.com/office/drawing/2014/main" id="{ACE0D42E-A046-D6F6-BFEC-343C8CCBDED4}"/>
              </a:ext>
            </a:extLst>
          </p:cNvPr>
          <p:cNvSpPr>
            <a:spLocks noGrp="1"/>
          </p:cNvSpPr>
          <p:nvPr>
            <p:ph type="body" sz="quarter" idx="35" hasCustomPrompt="1"/>
          </p:nvPr>
        </p:nvSpPr>
        <p:spPr>
          <a:xfrm>
            <a:off x="7230869" y="3585987"/>
            <a:ext cx="3286028" cy="719544"/>
          </a:xfrm>
          <a:prstGeom prst="rect">
            <a:avLst/>
          </a:prstGeom>
        </p:spPr>
        <p:txBody>
          <a:bodyPr/>
          <a:lstStyle>
            <a:lvl1pPr marL="0" indent="0">
              <a:buNone/>
              <a:defRPr sz="1600" b="1"/>
            </a:lvl1pPr>
          </a:lstStyle>
          <a:p>
            <a:pPr>
              <a:lnSpc>
                <a:spcPct val="100000"/>
              </a:lnSpc>
            </a:pPr>
            <a:r>
              <a:rPr lang="en-US" sz="1600">
                <a:solidFill>
                  <a:schemeClr val="tx1"/>
                </a:solidFill>
                <a:latin typeface="Calibri" panose="020F0502020204030204" pitchFamily="34" charset="0"/>
                <a:cs typeface="Calibri" panose="020F0502020204030204" pitchFamily="34" charset="0"/>
              </a:rPr>
              <a:t>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elit</a:t>
            </a:r>
            <a:r>
              <a:rPr lang="en-US" sz="1600">
                <a:solidFill>
                  <a:schemeClr val="tx1"/>
                </a:solidFill>
                <a:latin typeface="Calibri" panose="020F0502020204030204" pitchFamily="34" charset="0"/>
                <a:cs typeface="Calibri" panose="020F0502020204030204" pitchFamily="34" charset="0"/>
              </a:rPr>
              <a:t>,</a:t>
            </a:r>
          </a:p>
        </p:txBody>
      </p:sp>
      <p:sp>
        <p:nvSpPr>
          <p:cNvPr id="22" name="Text Placeholder 28">
            <a:extLst>
              <a:ext uri="{FF2B5EF4-FFF2-40B4-BE49-F238E27FC236}">
                <a16:creationId xmlns:a16="http://schemas.microsoft.com/office/drawing/2014/main" id="{F5F3803B-85E8-1225-FA3B-F576041616E3}"/>
              </a:ext>
            </a:extLst>
          </p:cNvPr>
          <p:cNvSpPr>
            <a:spLocks noGrp="1"/>
          </p:cNvSpPr>
          <p:nvPr>
            <p:ph type="body" sz="quarter" idx="36" hasCustomPrompt="1"/>
          </p:nvPr>
        </p:nvSpPr>
        <p:spPr>
          <a:xfrm>
            <a:off x="3212322" y="4680861"/>
            <a:ext cx="3286028" cy="719544"/>
          </a:xfrm>
          <a:prstGeom prst="rect">
            <a:avLst/>
          </a:prstGeom>
        </p:spPr>
        <p:txBody>
          <a:bodyPr/>
          <a:lstStyle>
            <a:lvl1pPr marL="0" indent="0">
              <a:buNone/>
              <a:defRPr sz="1600"/>
            </a:lvl1pPr>
          </a:lstStyle>
          <a:p>
            <a:pPr>
              <a:lnSpc>
                <a:spcPct val="100000"/>
              </a:lnSpc>
            </a:pPr>
            <a:r>
              <a:rPr lang="en-US" sz="1600">
                <a:solidFill>
                  <a:schemeClr val="tx1"/>
                </a:solidFill>
                <a:latin typeface="Calibri" panose="020F0502020204030204" pitchFamily="34" charset="0"/>
                <a:cs typeface="Calibri" panose="020F0502020204030204" pitchFamily="34" charset="0"/>
              </a:rPr>
              <a:t>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elit</a:t>
            </a:r>
            <a:r>
              <a:rPr lang="en-US" sz="1600">
                <a:solidFill>
                  <a:schemeClr val="tx1"/>
                </a:solidFill>
                <a:latin typeface="Calibri" panose="020F0502020204030204" pitchFamily="34" charset="0"/>
                <a:cs typeface="Calibri" panose="020F0502020204030204" pitchFamily="34" charset="0"/>
              </a:rPr>
              <a:t>,</a:t>
            </a:r>
          </a:p>
        </p:txBody>
      </p:sp>
      <p:sp>
        <p:nvSpPr>
          <p:cNvPr id="23" name="Text Placeholder 28">
            <a:extLst>
              <a:ext uri="{FF2B5EF4-FFF2-40B4-BE49-F238E27FC236}">
                <a16:creationId xmlns:a16="http://schemas.microsoft.com/office/drawing/2014/main" id="{EE4D0C65-2858-ED0E-FF0A-52C78182F382}"/>
              </a:ext>
            </a:extLst>
          </p:cNvPr>
          <p:cNvSpPr>
            <a:spLocks noGrp="1"/>
          </p:cNvSpPr>
          <p:nvPr>
            <p:ph type="body" sz="quarter" idx="37" hasCustomPrompt="1"/>
          </p:nvPr>
        </p:nvSpPr>
        <p:spPr>
          <a:xfrm>
            <a:off x="7230869" y="4680861"/>
            <a:ext cx="3286028" cy="719544"/>
          </a:xfrm>
          <a:prstGeom prst="rect">
            <a:avLst/>
          </a:prstGeom>
        </p:spPr>
        <p:txBody>
          <a:bodyPr/>
          <a:lstStyle>
            <a:lvl1pPr marL="0" indent="0">
              <a:buNone/>
              <a:defRPr sz="1600" b="1"/>
            </a:lvl1pPr>
          </a:lstStyle>
          <a:p>
            <a:pPr>
              <a:lnSpc>
                <a:spcPct val="100000"/>
              </a:lnSpc>
            </a:pPr>
            <a:r>
              <a:rPr lang="en-US" sz="1600">
                <a:solidFill>
                  <a:schemeClr val="tx1"/>
                </a:solidFill>
                <a:latin typeface="Calibri" panose="020F0502020204030204" pitchFamily="34" charset="0"/>
                <a:cs typeface="Calibri" panose="020F0502020204030204" pitchFamily="34" charset="0"/>
              </a:rPr>
              <a:t>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elit</a:t>
            </a:r>
            <a:r>
              <a:rPr lang="en-US" sz="1600">
                <a:solidFill>
                  <a:schemeClr val="tx1"/>
                </a:solidFill>
                <a:latin typeface="Calibri" panose="020F0502020204030204" pitchFamily="34" charset="0"/>
                <a:cs typeface="Calibri" panose="020F0502020204030204" pitchFamily="34" charset="0"/>
              </a:rPr>
              <a:t>,</a:t>
            </a:r>
          </a:p>
        </p:txBody>
      </p:sp>
      <p:sp>
        <p:nvSpPr>
          <p:cNvPr id="31" name="Text Placeholder 30">
            <a:extLst>
              <a:ext uri="{FF2B5EF4-FFF2-40B4-BE49-F238E27FC236}">
                <a16:creationId xmlns:a16="http://schemas.microsoft.com/office/drawing/2014/main" id="{12F4D735-EF4A-C63F-9E15-EC2E2B05275E}"/>
              </a:ext>
            </a:extLst>
          </p:cNvPr>
          <p:cNvSpPr>
            <a:spLocks noGrp="1"/>
          </p:cNvSpPr>
          <p:nvPr>
            <p:ph type="body" sz="quarter" idx="38" hasCustomPrompt="1"/>
          </p:nvPr>
        </p:nvSpPr>
        <p:spPr>
          <a:xfrm>
            <a:off x="1866900" y="2538876"/>
            <a:ext cx="954882" cy="739775"/>
          </a:xfrm>
          <a:prstGeom prst="rect">
            <a:avLst/>
          </a:prstGeom>
        </p:spPr>
        <p:txBody>
          <a:bodyPr/>
          <a:lstStyle>
            <a:lvl1pPr marL="0" indent="0">
              <a:buNone/>
              <a:defRPr sz="3750" b="1"/>
            </a:lvl1pPr>
          </a:lstStyle>
          <a:p>
            <a:pPr lvl="0"/>
            <a:r>
              <a:rPr lang="en-US"/>
              <a:t>1</a:t>
            </a:r>
          </a:p>
        </p:txBody>
      </p:sp>
      <p:sp>
        <p:nvSpPr>
          <p:cNvPr id="32" name="Text Placeholder 30">
            <a:extLst>
              <a:ext uri="{FF2B5EF4-FFF2-40B4-BE49-F238E27FC236}">
                <a16:creationId xmlns:a16="http://schemas.microsoft.com/office/drawing/2014/main" id="{E755BDD7-2541-434D-F5B1-E6BAA9CF691E}"/>
              </a:ext>
            </a:extLst>
          </p:cNvPr>
          <p:cNvSpPr>
            <a:spLocks noGrp="1"/>
          </p:cNvSpPr>
          <p:nvPr>
            <p:ph type="body" sz="quarter" idx="39" hasCustomPrompt="1"/>
          </p:nvPr>
        </p:nvSpPr>
        <p:spPr>
          <a:xfrm>
            <a:off x="1866900" y="3585623"/>
            <a:ext cx="954882" cy="739775"/>
          </a:xfrm>
          <a:prstGeom prst="rect">
            <a:avLst/>
          </a:prstGeom>
        </p:spPr>
        <p:txBody>
          <a:bodyPr/>
          <a:lstStyle>
            <a:lvl1pPr marL="0" indent="0">
              <a:buNone/>
              <a:defRPr sz="3750" b="1"/>
            </a:lvl1pPr>
          </a:lstStyle>
          <a:p>
            <a:pPr lvl="0"/>
            <a:r>
              <a:rPr lang="en-US"/>
              <a:t>2</a:t>
            </a:r>
          </a:p>
        </p:txBody>
      </p:sp>
      <p:sp>
        <p:nvSpPr>
          <p:cNvPr id="33" name="Text Placeholder 30">
            <a:extLst>
              <a:ext uri="{FF2B5EF4-FFF2-40B4-BE49-F238E27FC236}">
                <a16:creationId xmlns:a16="http://schemas.microsoft.com/office/drawing/2014/main" id="{BA8F99E1-2EEA-5D2F-6416-C3F1ED956F30}"/>
              </a:ext>
            </a:extLst>
          </p:cNvPr>
          <p:cNvSpPr>
            <a:spLocks noGrp="1"/>
          </p:cNvSpPr>
          <p:nvPr>
            <p:ph type="body" sz="quarter" idx="40" hasCustomPrompt="1"/>
          </p:nvPr>
        </p:nvSpPr>
        <p:spPr>
          <a:xfrm>
            <a:off x="1866900" y="4680497"/>
            <a:ext cx="954882" cy="739775"/>
          </a:xfrm>
          <a:prstGeom prst="rect">
            <a:avLst/>
          </a:prstGeom>
        </p:spPr>
        <p:txBody>
          <a:bodyPr/>
          <a:lstStyle>
            <a:lvl1pPr marL="0" indent="0">
              <a:buNone/>
              <a:defRPr sz="3750" b="1"/>
            </a:lvl1pPr>
          </a:lstStyle>
          <a:p>
            <a:pPr lvl="0"/>
            <a:r>
              <a:rPr lang="en-US"/>
              <a:t>3</a:t>
            </a:r>
          </a:p>
        </p:txBody>
      </p:sp>
      <p:sp>
        <p:nvSpPr>
          <p:cNvPr id="34" name="Text Placeholder 30">
            <a:extLst>
              <a:ext uri="{FF2B5EF4-FFF2-40B4-BE49-F238E27FC236}">
                <a16:creationId xmlns:a16="http://schemas.microsoft.com/office/drawing/2014/main" id="{0132BCEB-AFD6-CAE2-42B3-E4C4113F6AEC}"/>
              </a:ext>
            </a:extLst>
          </p:cNvPr>
          <p:cNvSpPr>
            <a:spLocks noGrp="1"/>
          </p:cNvSpPr>
          <p:nvPr>
            <p:ph type="body" sz="quarter" idx="41" hasCustomPrompt="1"/>
          </p:nvPr>
        </p:nvSpPr>
        <p:spPr>
          <a:xfrm>
            <a:off x="3214437" y="1447518"/>
            <a:ext cx="3283901" cy="539469"/>
          </a:xfrm>
          <a:prstGeom prst="rect">
            <a:avLst/>
          </a:prstGeom>
        </p:spPr>
        <p:txBody>
          <a:bodyPr/>
          <a:lstStyle>
            <a:lvl1pPr marL="0" indent="0">
              <a:buNone/>
              <a:defRPr sz="2000" b="1"/>
            </a:lvl1pPr>
          </a:lstStyle>
          <a:p>
            <a:pPr lvl="0"/>
            <a:r>
              <a:rPr lang="en-US"/>
              <a:t>SUBTITLE 1</a:t>
            </a:r>
          </a:p>
        </p:txBody>
      </p:sp>
      <p:sp>
        <p:nvSpPr>
          <p:cNvPr id="39" name="Text Placeholder 30">
            <a:extLst>
              <a:ext uri="{FF2B5EF4-FFF2-40B4-BE49-F238E27FC236}">
                <a16:creationId xmlns:a16="http://schemas.microsoft.com/office/drawing/2014/main" id="{1FADFCDA-60BF-EF22-131F-4C3081476D40}"/>
              </a:ext>
            </a:extLst>
          </p:cNvPr>
          <p:cNvSpPr>
            <a:spLocks noGrp="1"/>
          </p:cNvSpPr>
          <p:nvPr>
            <p:ph type="body" sz="quarter" idx="42" hasCustomPrompt="1"/>
          </p:nvPr>
        </p:nvSpPr>
        <p:spPr>
          <a:xfrm>
            <a:off x="7377363" y="1469614"/>
            <a:ext cx="3283901" cy="517371"/>
          </a:xfrm>
          <a:prstGeom prst="rect">
            <a:avLst/>
          </a:prstGeom>
        </p:spPr>
        <p:txBody>
          <a:bodyPr/>
          <a:lstStyle>
            <a:lvl1pPr marL="0" indent="0">
              <a:buNone/>
              <a:defRPr sz="2000" b="1"/>
            </a:lvl1pPr>
          </a:lstStyle>
          <a:p>
            <a:pPr lvl="0"/>
            <a:r>
              <a:rPr lang="en-US"/>
              <a:t>SUBTITLE 2</a:t>
            </a:r>
          </a:p>
        </p:txBody>
      </p:sp>
      <p:pic>
        <p:nvPicPr>
          <p:cNvPr id="6" name="Picture 5">
            <a:extLst>
              <a:ext uri="{FF2B5EF4-FFF2-40B4-BE49-F238E27FC236}">
                <a16:creationId xmlns:a16="http://schemas.microsoft.com/office/drawing/2014/main" id="{9F7CF594-0E52-CF49-DDD4-4723075E1E7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1010636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tx1"/>
        </a:solidFill>
        <a:effectLst/>
      </p:bgPr>
    </p:bg>
    <p:spTree>
      <p:nvGrpSpPr>
        <p:cNvPr id="1" name=""/>
        <p:cNvGrpSpPr/>
        <p:nvPr/>
      </p:nvGrpSpPr>
      <p:grpSpPr>
        <a:xfrm>
          <a:off x="0" y="0"/>
          <a:ext cx="0" cy="0"/>
          <a:chOff x="0" y="0"/>
          <a:chExt cx="0" cy="0"/>
        </a:xfrm>
      </p:grpSpPr>
      <p:sp>
        <p:nvSpPr>
          <p:cNvPr id="4" name="Line">
            <a:extLst>
              <a:ext uri="{FF2B5EF4-FFF2-40B4-BE49-F238E27FC236}">
                <a16:creationId xmlns:a16="http://schemas.microsoft.com/office/drawing/2014/main" id="{5E164CD5-1F26-BC2E-1E7E-44DA3E91C8A7}"/>
              </a:ext>
            </a:extLst>
          </p:cNvPr>
          <p:cNvSpPr/>
          <p:nvPr userDrawn="1"/>
        </p:nvSpPr>
        <p:spPr>
          <a:xfrm flipH="1" flipV="1">
            <a:off x="1676869" y="2745751"/>
            <a:ext cx="2819337" cy="0"/>
          </a:xfrm>
          <a:prstGeom prst="line">
            <a:avLst/>
          </a:prstGeom>
          <a:ln w="25400">
            <a:solidFill>
              <a:schemeClr val="bg2"/>
            </a:solidFill>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sym typeface="Helvetica Neue Medium"/>
            </a:endParaRPr>
          </a:p>
        </p:txBody>
      </p:sp>
      <p:sp>
        <p:nvSpPr>
          <p:cNvPr id="3" name="Picture Placeholder 13">
            <a:extLst>
              <a:ext uri="{FF2B5EF4-FFF2-40B4-BE49-F238E27FC236}">
                <a16:creationId xmlns:a16="http://schemas.microsoft.com/office/drawing/2014/main" id="{DB2BA80F-3BB1-C80B-6CC7-08C7CE386D64}"/>
              </a:ext>
            </a:extLst>
          </p:cNvPr>
          <p:cNvSpPr>
            <a:spLocks noGrp="1" noChangeAspect="1"/>
          </p:cNvSpPr>
          <p:nvPr>
            <p:ph type="pic" sz="quarter" idx="32" hasCustomPrompt="1"/>
          </p:nvPr>
        </p:nvSpPr>
        <p:spPr>
          <a:xfrm>
            <a:off x="5045759" y="3488277"/>
            <a:ext cx="6090007" cy="3380641"/>
          </a:xfrm>
          <a:prstGeom prst="rect">
            <a:avLst/>
          </a:prstGeom>
          <a:solidFill>
            <a:srgbClr val="D0FFFF"/>
          </a:solidFill>
        </p:spPr>
        <p:txBody>
          <a:bodyPr/>
          <a:lstStyle>
            <a:lvl1pPr marL="0" indent="0">
              <a:buNone/>
              <a:defRPr sz="900"/>
            </a:lvl1pPr>
          </a:lstStyle>
          <a:p>
            <a:r>
              <a:rPr lang="en-US"/>
              <a:t>Drag and drop</a:t>
            </a:r>
          </a:p>
        </p:txBody>
      </p:sp>
      <p:sp>
        <p:nvSpPr>
          <p:cNvPr id="5" name="Title 1">
            <a:extLst>
              <a:ext uri="{FF2B5EF4-FFF2-40B4-BE49-F238E27FC236}">
                <a16:creationId xmlns:a16="http://schemas.microsoft.com/office/drawing/2014/main" id="{3165CF18-8436-C08D-3626-E89B8042E8FF}"/>
              </a:ext>
            </a:extLst>
          </p:cNvPr>
          <p:cNvSpPr>
            <a:spLocks noGrp="1"/>
          </p:cNvSpPr>
          <p:nvPr>
            <p:ph type="title" hasCustomPrompt="1"/>
          </p:nvPr>
        </p:nvSpPr>
        <p:spPr>
          <a:xfrm>
            <a:off x="1676869" y="1055625"/>
            <a:ext cx="2247837" cy="1406894"/>
          </a:xfrm>
        </p:spPr>
        <p:txBody>
          <a:bodyPr>
            <a:normAutofit/>
          </a:bodyPr>
          <a:lstStyle>
            <a:lvl1pPr>
              <a:defRPr sz="3000">
                <a:solidFill>
                  <a:sysClr val="windowText" lastClr="000000"/>
                </a:solidFill>
                <a:latin typeface="Georgia" panose="02040502050405020303" pitchFamily="18" charset="0"/>
              </a:defRPr>
            </a:lvl1pPr>
          </a:lstStyle>
          <a:p>
            <a:r>
              <a:rPr lang="en-US"/>
              <a:t>Click </a:t>
            </a:r>
            <a:br>
              <a:rPr lang="en-US"/>
            </a:br>
            <a:r>
              <a:rPr lang="en-US"/>
              <a:t>to edit</a:t>
            </a:r>
          </a:p>
        </p:txBody>
      </p:sp>
      <p:sp>
        <p:nvSpPr>
          <p:cNvPr id="6" name="Text Placeholder 2">
            <a:extLst>
              <a:ext uri="{FF2B5EF4-FFF2-40B4-BE49-F238E27FC236}">
                <a16:creationId xmlns:a16="http://schemas.microsoft.com/office/drawing/2014/main" id="{6AF17127-3A69-B842-EBF2-AF3160F8AEED}"/>
              </a:ext>
            </a:extLst>
          </p:cNvPr>
          <p:cNvSpPr>
            <a:spLocks noGrp="1"/>
          </p:cNvSpPr>
          <p:nvPr>
            <p:ph type="body" idx="18" hasCustomPrompt="1"/>
          </p:nvPr>
        </p:nvSpPr>
        <p:spPr>
          <a:xfrm>
            <a:off x="554609" y="3488277"/>
            <a:ext cx="3159704" cy="4567320"/>
          </a:xfrm>
        </p:spPr>
        <p:txBody>
          <a:bodyPr wrap="square" tIns="144000">
            <a:spAutoFit/>
          </a:bodyPr>
          <a:lstStyle>
            <a:lvl1pPr marL="0" indent="0" algn="r">
              <a:buNone/>
              <a:defRPr sz="1500">
                <a:solidFill>
                  <a:sysClr val="windowText" lastClr="000000"/>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First Name + Last Name </a:t>
            </a:r>
          </a:p>
          <a:p>
            <a:pPr lvl="0"/>
            <a:r>
              <a:rPr lang="en-GB"/>
              <a:t>Job Title</a:t>
            </a:r>
          </a:p>
        </p:txBody>
      </p:sp>
      <p:sp>
        <p:nvSpPr>
          <p:cNvPr id="8" name="Shape">
            <a:extLst>
              <a:ext uri="{FF2B5EF4-FFF2-40B4-BE49-F238E27FC236}">
                <a16:creationId xmlns:a16="http://schemas.microsoft.com/office/drawing/2014/main" id="{9E02CC5F-768A-D906-1167-51EBA5F0CA1F}"/>
              </a:ext>
            </a:extLst>
          </p:cNvPr>
          <p:cNvSpPr/>
          <p:nvPr userDrawn="1"/>
        </p:nvSpPr>
        <p:spPr>
          <a:xfrm>
            <a:off x="5169305" y="1117672"/>
            <a:ext cx="317501" cy="316557"/>
          </a:xfrm>
          <a:custGeom>
            <a:avLst/>
            <a:gdLst/>
            <a:ahLst/>
            <a:cxnLst>
              <a:cxn ang="0">
                <a:pos x="wd2" y="hd2"/>
              </a:cxn>
              <a:cxn ang="5400000">
                <a:pos x="wd2" y="hd2"/>
              </a:cxn>
              <a:cxn ang="10800000">
                <a:pos x="wd2" y="hd2"/>
              </a:cxn>
              <a:cxn ang="16200000">
                <a:pos x="wd2" y="hd2"/>
              </a:cxn>
            </a:cxnLst>
            <a:rect l="0" t="0" r="r" b="b"/>
            <a:pathLst>
              <a:path w="19273" h="19365" extrusionOk="0">
                <a:moveTo>
                  <a:pt x="11045" y="11319"/>
                </a:moveTo>
                <a:cubicBezTo>
                  <a:pt x="9338" y="13030"/>
                  <a:pt x="7144" y="14740"/>
                  <a:pt x="6315" y="13909"/>
                </a:cubicBezTo>
                <a:cubicBezTo>
                  <a:pt x="4999" y="12590"/>
                  <a:pt x="4121" y="11710"/>
                  <a:pt x="1537" y="13909"/>
                </a:cubicBezTo>
                <a:cubicBezTo>
                  <a:pt x="-1486" y="16060"/>
                  <a:pt x="659" y="17770"/>
                  <a:pt x="1976" y="18650"/>
                </a:cubicBezTo>
                <a:cubicBezTo>
                  <a:pt x="3244" y="20360"/>
                  <a:pt x="8461" y="19089"/>
                  <a:pt x="13629" y="13909"/>
                </a:cubicBezTo>
                <a:cubicBezTo>
                  <a:pt x="18798" y="8729"/>
                  <a:pt x="20114" y="3500"/>
                  <a:pt x="18798" y="1741"/>
                </a:cubicBezTo>
                <a:cubicBezTo>
                  <a:pt x="17530" y="470"/>
                  <a:pt x="16213" y="-1240"/>
                  <a:pt x="14068" y="1350"/>
                </a:cubicBezTo>
                <a:cubicBezTo>
                  <a:pt x="11923" y="3940"/>
                  <a:pt x="12800" y="4771"/>
                  <a:pt x="14068" y="6139"/>
                </a:cubicBezTo>
                <a:cubicBezTo>
                  <a:pt x="14946" y="6921"/>
                  <a:pt x="13239" y="9120"/>
                  <a:pt x="11045" y="11319"/>
                </a:cubicBezTo>
              </a:path>
            </a:pathLst>
          </a:custGeom>
          <a:solidFill>
            <a:schemeClr val="bg2"/>
          </a:solidFill>
          <a:ln w="25400">
            <a:solidFill>
              <a:schemeClr val="bg1"/>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sym typeface="Helvetica Neue Medium"/>
            </a:endParaRPr>
          </a:p>
        </p:txBody>
      </p:sp>
      <p:sp>
        <p:nvSpPr>
          <p:cNvPr id="9" name="Shape">
            <a:extLst>
              <a:ext uri="{FF2B5EF4-FFF2-40B4-BE49-F238E27FC236}">
                <a16:creationId xmlns:a16="http://schemas.microsoft.com/office/drawing/2014/main" id="{3F7205D6-914A-F787-2DC9-80A4E5D01477}"/>
              </a:ext>
            </a:extLst>
          </p:cNvPr>
          <p:cNvSpPr/>
          <p:nvPr userDrawn="1"/>
        </p:nvSpPr>
        <p:spPr>
          <a:xfrm>
            <a:off x="5169305" y="1792679"/>
            <a:ext cx="317501" cy="216064"/>
          </a:xfrm>
          <a:custGeom>
            <a:avLst/>
            <a:gdLst/>
            <a:ahLst/>
            <a:cxnLst>
              <a:cxn ang="0">
                <a:pos x="wd2" y="hd2"/>
              </a:cxn>
              <a:cxn ang="5400000">
                <a:pos x="wd2" y="hd2"/>
              </a:cxn>
              <a:cxn ang="10800000">
                <a:pos x="wd2" y="hd2"/>
              </a:cxn>
              <a:cxn ang="16200000">
                <a:pos x="wd2" y="hd2"/>
              </a:cxn>
            </a:cxnLst>
            <a:rect l="0" t="0" r="r" b="b"/>
            <a:pathLst>
              <a:path w="20885" h="21600" extrusionOk="0">
                <a:moveTo>
                  <a:pt x="488" y="2054"/>
                </a:moveTo>
                <a:cubicBezTo>
                  <a:pt x="1286" y="2662"/>
                  <a:pt x="9175" y="9507"/>
                  <a:pt x="9175" y="9507"/>
                </a:cubicBezTo>
                <a:cubicBezTo>
                  <a:pt x="9598" y="10115"/>
                  <a:pt x="10020" y="10115"/>
                  <a:pt x="10490" y="10115"/>
                </a:cubicBezTo>
                <a:cubicBezTo>
                  <a:pt x="10866" y="10115"/>
                  <a:pt x="11288" y="10115"/>
                  <a:pt x="11288" y="9507"/>
                </a:cubicBezTo>
                <a:cubicBezTo>
                  <a:pt x="11664" y="9507"/>
                  <a:pt x="19600" y="2662"/>
                  <a:pt x="20022" y="2054"/>
                </a:cubicBezTo>
                <a:cubicBezTo>
                  <a:pt x="20867" y="1369"/>
                  <a:pt x="21243" y="0"/>
                  <a:pt x="20445" y="0"/>
                </a:cubicBezTo>
                <a:cubicBezTo>
                  <a:pt x="488" y="0"/>
                  <a:pt x="488" y="0"/>
                  <a:pt x="488" y="0"/>
                </a:cubicBezTo>
                <a:cubicBezTo>
                  <a:pt x="-357" y="0"/>
                  <a:pt x="66" y="1369"/>
                  <a:pt x="488" y="2054"/>
                </a:cubicBezTo>
                <a:close/>
                <a:moveTo>
                  <a:pt x="20445" y="6085"/>
                </a:moveTo>
                <a:cubicBezTo>
                  <a:pt x="20022" y="6085"/>
                  <a:pt x="11664" y="12854"/>
                  <a:pt x="11288" y="13538"/>
                </a:cubicBezTo>
                <a:cubicBezTo>
                  <a:pt x="11288" y="13538"/>
                  <a:pt x="10866" y="13538"/>
                  <a:pt x="10490" y="13538"/>
                </a:cubicBezTo>
                <a:cubicBezTo>
                  <a:pt x="10020" y="13538"/>
                  <a:pt x="9598" y="13538"/>
                  <a:pt x="9175" y="13538"/>
                </a:cubicBezTo>
                <a:cubicBezTo>
                  <a:pt x="8753" y="12854"/>
                  <a:pt x="911" y="6085"/>
                  <a:pt x="488" y="6085"/>
                </a:cubicBezTo>
                <a:cubicBezTo>
                  <a:pt x="66" y="5476"/>
                  <a:pt x="66" y="6085"/>
                  <a:pt x="66" y="6085"/>
                </a:cubicBezTo>
                <a:cubicBezTo>
                  <a:pt x="66" y="6693"/>
                  <a:pt x="66" y="20231"/>
                  <a:pt x="66" y="20231"/>
                </a:cubicBezTo>
                <a:cubicBezTo>
                  <a:pt x="66" y="20915"/>
                  <a:pt x="488" y="21600"/>
                  <a:pt x="1286" y="21600"/>
                </a:cubicBezTo>
                <a:cubicBezTo>
                  <a:pt x="19600" y="21600"/>
                  <a:pt x="19600" y="21600"/>
                  <a:pt x="19600" y="21600"/>
                </a:cubicBezTo>
                <a:cubicBezTo>
                  <a:pt x="20445" y="21600"/>
                  <a:pt x="20867" y="20915"/>
                  <a:pt x="20867" y="20231"/>
                </a:cubicBezTo>
                <a:cubicBezTo>
                  <a:pt x="20867" y="20231"/>
                  <a:pt x="20867" y="6693"/>
                  <a:pt x="20867" y="6085"/>
                </a:cubicBezTo>
                <a:cubicBezTo>
                  <a:pt x="20867" y="6085"/>
                  <a:pt x="20867" y="5476"/>
                  <a:pt x="20445" y="6085"/>
                </a:cubicBezTo>
                <a:close/>
              </a:path>
            </a:pathLst>
          </a:custGeom>
          <a:solidFill>
            <a:schemeClr val="bg2"/>
          </a:solidFill>
          <a:ln w="25400">
            <a:solidFill>
              <a:schemeClr val="bg1"/>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sym typeface="Helvetica Neue Medium"/>
            </a:endParaRPr>
          </a:p>
        </p:txBody>
      </p:sp>
      <p:sp>
        <p:nvSpPr>
          <p:cNvPr id="11" name="Shape">
            <a:extLst>
              <a:ext uri="{FF2B5EF4-FFF2-40B4-BE49-F238E27FC236}">
                <a16:creationId xmlns:a16="http://schemas.microsoft.com/office/drawing/2014/main" id="{4B30841D-66E2-1668-2E0A-449D951BFEF9}"/>
              </a:ext>
            </a:extLst>
          </p:cNvPr>
          <p:cNvSpPr/>
          <p:nvPr userDrawn="1"/>
        </p:nvSpPr>
        <p:spPr>
          <a:xfrm>
            <a:off x="5169305" y="2366959"/>
            <a:ext cx="317501" cy="31758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761" y="21600"/>
                  <a:pt x="0" y="16839"/>
                  <a:pt x="0" y="10800"/>
                </a:cubicBezTo>
                <a:cubicBezTo>
                  <a:pt x="0" y="4761"/>
                  <a:pt x="4761" y="0"/>
                  <a:pt x="10800" y="0"/>
                </a:cubicBezTo>
                <a:cubicBezTo>
                  <a:pt x="16804" y="0"/>
                  <a:pt x="21600" y="4761"/>
                  <a:pt x="21600" y="10800"/>
                </a:cubicBezTo>
                <a:cubicBezTo>
                  <a:pt x="21600" y="16839"/>
                  <a:pt x="16804" y="21600"/>
                  <a:pt x="10800" y="21600"/>
                </a:cubicBezTo>
                <a:close/>
                <a:moveTo>
                  <a:pt x="10800" y="2025"/>
                </a:moveTo>
                <a:cubicBezTo>
                  <a:pt x="6004" y="2025"/>
                  <a:pt x="1989" y="6039"/>
                  <a:pt x="1989" y="10800"/>
                </a:cubicBezTo>
                <a:cubicBezTo>
                  <a:pt x="1989" y="15561"/>
                  <a:pt x="6004" y="19575"/>
                  <a:pt x="10800" y="19575"/>
                </a:cubicBezTo>
                <a:cubicBezTo>
                  <a:pt x="15561" y="19575"/>
                  <a:pt x="19575" y="15561"/>
                  <a:pt x="19575" y="10800"/>
                </a:cubicBezTo>
                <a:cubicBezTo>
                  <a:pt x="19575" y="6039"/>
                  <a:pt x="15561" y="2025"/>
                  <a:pt x="10800" y="2025"/>
                </a:cubicBezTo>
                <a:close/>
                <a:moveTo>
                  <a:pt x="8526" y="12825"/>
                </a:moveTo>
                <a:cubicBezTo>
                  <a:pt x="5507" y="5542"/>
                  <a:pt x="5507" y="5542"/>
                  <a:pt x="5507" y="5542"/>
                </a:cubicBezTo>
                <a:cubicBezTo>
                  <a:pt x="13038" y="8526"/>
                  <a:pt x="13038" y="8526"/>
                  <a:pt x="13038" y="8526"/>
                </a:cubicBezTo>
                <a:cubicBezTo>
                  <a:pt x="16058" y="16058"/>
                  <a:pt x="16058" y="16058"/>
                  <a:pt x="16058" y="16058"/>
                </a:cubicBezTo>
                <a:lnTo>
                  <a:pt x="8526" y="12825"/>
                </a:lnTo>
                <a:close/>
                <a:moveTo>
                  <a:pt x="10800" y="9805"/>
                </a:moveTo>
                <a:cubicBezTo>
                  <a:pt x="10303" y="9805"/>
                  <a:pt x="9805" y="10303"/>
                  <a:pt x="9805" y="10800"/>
                </a:cubicBezTo>
                <a:cubicBezTo>
                  <a:pt x="9805" y="11297"/>
                  <a:pt x="10303" y="11795"/>
                  <a:pt x="10800" y="11795"/>
                </a:cubicBezTo>
                <a:cubicBezTo>
                  <a:pt x="11297" y="11795"/>
                  <a:pt x="11795" y="11297"/>
                  <a:pt x="11795" y="10800"/>
                </a:cubicBezTo>
                <a:cubicBezTo>
                  <a:pt x="11795" y="10303"/>
                  <a:pt x="11297" y="9805"/>
                  <a:pt x="10800" y="9805"/>
                </a:cubicBezTo>
                <a:close/>
              </a:path>
            </a:pathLst>
          </a:custGeom>
          <a:solidFill>
            <a:schemeClr val="bg2"/>
          </a:solidFill>
          <a:ln w="25400">
            <a:solidFill>
              <a:schemeClr val="bg1"/>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sym typeface="Helvetica Neue Medium"/>
            </a:endParaRPr>
          </a:p>
        </p:txBody>
      </p:sp>
      <p:sp>
        <p:nvSpPr>
          <p:cNvPr id="12" name="Text Placeholder 31">
            <a:extLst>
              <a:ext uri="{FF2B5EF4-FFF2-40B4-BE49-F238E27FC236}">
                <a16:creationId xmlns:a16="http://schemas.microsoft.com/office/drawing/2014/main" id="{9D0A2C3D-8B5A-DD6E-2689-1D25F2125E24}"/>
              </a:ext>
            </a:extLst>
          </p:cNvPr>
          <p:cNvSpPr>
            <a:spLocks noGrp="1"/>
          </p:cNvSpPr>
          <p:nvPr>
            <p:ph type="body" sz="quarter" idx="33" hasCustomPrompt="1"/>
          </p:nvPr>
        </p:nvSpPr>
        <p:spPr>
          <a:xfrm>
            <a:off x="5772549" y="1138064"/>
            <a:ext cx="3437731" cy="473075"/>
          </a:xfrm>
          <a:prstGeom prst="rect">
            <a:avLst/>
          </a:prstGeom>
        </p:spPr>
        <p:txBody>
          <a:bodyPr/>
          <a:lstStyle>
            <a:lvl1pPr marL="0" indent="0">
              <a:buNone/>
              <a:defRPr>
                <a:solidFill>
                  <a:sysClr val="windowText" lastClr="000000"/>
                </a:solidFill>
              </a:defRPr>
            </a:lvl1pPr>
          </a:lstStyle>
          <a:p>
            <a:pPr lvl="0"/>
            <a:r>
              <a:rPr lang="en-US"/>
              <a:t>000.000.000</a:t>
            </a:r>
          </a:p>
        </p:txBody>
      </p:sp>
      <p:sp>
        <p:nvSpPr>
          <p:cNvPr id="13" name="Text Placeholder 31">
            <a:extLst>
              <a:ext uri="{FF2B5EF4-FFF2-40B4-BE49-F238E27FC236}">
                <a16:creationId xmlns:a16="http://schemas.microsoft.com/office/drawing/2014/main" id="{86DE3BCD-606F-9F94-BBD4-D9139E87D066}"/>
              </a:ext>
            </a:extLst>
          </p:cNvPr>
          <p:cNvSpPr>
            <a:spLocks noGrp="1"/>
          </p:cNvSpPr>
          <p:nvPr>
            <p:ph type="body" sz="quarter" idx="34" hasCustomPrompt="1"/>
          </p:nvPr>
        </p:nvSpPr>
        <p:spPr>
          <a:xfrm>
            <a:off x="5772549" y="1759856"/>
            <a:ext cx="3437731" cy="473075"/>
          </a:xfrm>
          <a:prstGeom prst="rect">
            <a:avLst/>
          </a:prstGeom>
        </p:spPr>
        <p:txBody>
          <a:bodyPr/>
          <a:lstStyle>
            <a:lvl1pPr marL="0" indent="0">
              <a:buNone/>
              <a:defRPr>
                <a:solidFill>
                  <a:sysClr val="windowText" lastClr="000000"/>
                </a:solidFill>
              </a:defRPr>
            </a:lvl1pPr>
          </a:lstStyle>
          <a:p>
            <a:pPr lvl="0"/>
            <a:r>
              <a:rPr lang="en-US" err="1"/>
              <a:t>email@crcgroup.com</a:t>
            </a:r>
            <a:endParaRPr lang="en-US"/>
          </a:p>
        </p:txBody>
      </p:sp>
      <p:sp>
        <p:nvSpPr>
          <p:cNvPr id="14" name="Text Placeholder 31">
            <a:extLst>
              <a:ext uri="{FF2B5EF4-FFF2-40B4-BE49-F238E27FC236}">
                <a16:creationId xmlns:a16="http://schemas.microsoft.com/office/drawing/2014/main" id="{2D683789-B6B8-A898-F78B-0EBE0F0647DB}"/>
              </a:ext>
            </a:extLst>
          </p:cNvPr>
          <p:cNvSpPr>
            <a:spLocks noGrp="1"/>
          </p:cNvSpPr>
          <p:nvPr>
            <p:ph type="body" sz="quarter" idx="35" hasCustomPrompt="1"/>
          </p:nvPr>
        </p:nvSpPr>
        <p:spPr>
          <a:xfrm>
            <a:off x="5772549" y="2326784"/>
            <a:ext cx="3437731" cy="473075"/>
          </a:xfrm>
          <a:prstGeom prst="rect">
            <a:avLst/>
          </a:prstGeom>
        </p:spPr>
        <p:txBody>
          <a:bodyPr/>
          <a:lstStyle>
            <a:lvl1pPr marL="0" indent="0">
              <a:buNone/>
              <a:defRPr>
                <a:solidFill>
                  <a:sysClr val="windowText" lastClr="000000"/>
                </a:solidFill>
              </a:defRPr>
            </a:lvl1pPr>
          </a:lstStyle>
          <a:p>
            <a:pPr lvl="0"/>
            <a:r>
              <a:rPr lang="en-US" err="1"/>
              <a:t>crcgroup.com</a:t>
            </a:r>
            <a:endParaRPr lang="en-US"/>
          </a:p>
        </p:txBody>
      </p:sp>
      <p:sp>
        <p:nvSpPr>
          <p:cNvPr id="15" name="Text Placeholder 31">
            <a:extLst>
              <a:ext uri="{FF2B5EF4-FFF2-40B4-BE49-F238E27FC236}">
                <a16:creationId xmlns:a16="http://schemas.microsoft.com/office/drawing/2014/main" id="{D1A5B740-BD88-E45F-9A4F-809FE2433106}"/>
              </a:ext>
            </a:extLst>
          </p:cNvPr>
          <p:cNvSpPr>
            <a:spLocks noGrp="1"/>
          </p:cNvSpPr>
          <p:nvPr>
            <p:ph type="body" sz="quarter" idx="36" hasCustomPrompt="1"/>
          </p:nvPr>
        </p:nvSpPr>
        <p:spPr>
          <a:xfrm>
            <a:off x="1789883" y="4784413"/>
            <a:ext cx="1924431" cy="973610"/>
          </a:xfrm>
          <a:prstGeom prst="rect">
            <a:avLst/>
          </a:prstGeom>
        </p:spPr>
        <p:txBody>
          <a:bodyPr/>
          <a:lstStyle>
            <a:lvl1pPr marL="0" indent="0" algn="r">
              <a:buNone/>
              <a:defRPr sz="1600">
                <a:solidFill>
                  <a:sysClr val="windowText" lastClr="000000"/>
                </a:solidFill>
              </a:defRPr>
            </a:lvl1pPr>
          </a:lstStyle>
          <a:p>
            <a:pPr lvl="0"/>
            <a:r>
              <a:rPr lang="en-US"/>
              <a:t>Add address here</a:t>
            </a:r>
          </a:p>
        </p:txBody>
      </p:sp>
      <p:pic>
        <p:nvPicPr>
          <p:cNvPr id="2" name="Picture 1">
            <a:extLst>
              <a:ext uri="{FF2B5EF4-FFF2-40B4-BE49-F238E27FC236}">
                <a16:creationId xmlns:a16="http://schemas.microsoft.com/office/drawing/2014/main" id="{FE364856-A468-9D9C-ABC6-B5716950CFC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20435493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700" fill="hold"/>
                                        <p:tgtEl>
                                          <p:spTgt spid="4"/>
                                        </p:tgtEl>
                                        <p:attrNameLst>
                                          <p:attrName>ppt_x</p:attrName>
                                        </p:attrNameLst>
                                      </p:cBhvr>
                                      <p:tavLst>
                                        <p:tav tm="0">
                                          <p:val>
                                            <p:strVal val="1+#ppt_w/2"/>
                                          </p:val>
                                        </p:tav>
                                        <p:tav tm="100000">
                                          <p:val>
                                            <p:strVal val="#ppt_x"/>
                                          </p:val>
                                        </p:tav>
                                      </p:tavLst>
                                    </p:anim>
                                    <p:anim calcmode="lin" valueType="num">
                                      <p:cBhvr>
                                        <p:cTn id="8" dur="700" fill="hold"/>
                                        <p:tgtEl>
                                          <p:spTgt spid="4"/>
                                        </p:tgtEl>
                                        <p:attrNameLst>
                                          <p:attrName>ppt_y</p:attrName>
                                        </p:attrNameLst>
                                      </p:cBhvr>
                                      <p:tavLst>
                                        <p:tav tm="0">
                                          <p:val>
                                            <p:strVal val="#ppt_y"/>
                                          </p:val>
                                        </p:tav>
                                        <p:tav tm="100000">
                                          <p:val>
                                            <p:strVal val="#ppt_y"/>
                                          </p:val>
                                        </p:tav>
                                      </p:tavLst>
                                    </p:anim>
                                  </p:childTnLst>
                                </p:cTn>
                              </p:par>
                              <p:par>
                                <p:cTn id="9" presetID="10" presetClass="entr" accel="50000" decel="50000" fill="hold" grpId="0" nodeType="withEffect">
                                  <p:stCondLst>
                                    <p:cond delay="0"/>
                                  </p:stCondLst>
                                  <p:iterate>
                                    <p:tmAbs val="0"/>
                                  </p:iterate>
                                  <p:childTnLst>
                                    <p:set>
                                      <p:cBhvr>
                                        <p:cTn id="10" fill="hold"/>
                                        <p:tgtEl>
                                          <p:spTgt spid="8"/>
                                        </p:tgtEl>
                                        <p:attrNameLst>
                                          <p:attrName>style.visibility</p:attrName>
                                        </p:attrNameLst>
                                      </p:cBhvr>
                                      <p:to>
                                        <p:strVal val="visible"/>
                                      </p:to>
                                    </p:set>
                                    <p:animEffect transition="in" filter="fade">
                                      <p:cBhvr>
                                        <p:cTn id="11" dur="700"/>
                                        <p:tgtEl>
                                          <p:spTgt spid="8"/>
                                        </p:tgtEl>
                                      </p:cBhvr>
                                    </p:animEffect>
                                  </p:childTnLst>
                                </p:cTn>
                              </p:par>
                              <p:par>
                                <p:cTn id="12" presetID="10" presetClass="entr" accel="50000" decel="50000" fill="hold" grpId="0" nodeType="withEffect">
                                  <p:stCondLst>
                                    <p:cond delay="0"/>
                                  </p:stCondLst>
                                  <p:iterate>
                                    <p:tmAbs val="0"/>
                                  </p:iterate>
                                  <p:childTnLst>
                                    <p:set>
                                      <p:cBhvr>
                                        <p:cTn id="13" fill="hold"/>
                                        <p:tgtEl>
                                          <p:spTgt spid="9"/>
                                        </p:tgtEl>
                                        <p:attrNameLst>
                                          <p:attrName>style.visibility</p:attrName>
                                        </p:attrNameLst>
                                      </p:cBhvr>
                                      <p:to>
                                        <p:strVal val="visible"/>
                                      </p:to>
                                    </p:set>
                                    <p:animEffect transition="in" filter="fade">
                                      <p:cBhvr>
                                        <p:cTn id="14" dur="700"/>
                                        <p:tgtEl>
                                          <p:spTgt spid="9"/>
                                        </p:tgtEl>
                                      </p:cBhvr>
                                    </p:animEffect>
                                  </p:childTnLst>
                                </p:cTn>
                              </p:par>
                              <p:par>
                                <p:cTn id="15" presetID="10" presetClass="entr" accel="50000" decel="50000" fill="hold" grpId="0" nodeType="withEffect">
                                  <p:stCondLst>
                                    <p:cond delay="0"/>
                                  </p:stCondLst>
                                  <p:iterate>
                                    <p:tmAbs val="0"/>
                                  </p:iterate>
                                  <p:childTnLst>
                                    <p:set>
                                      <p:cBhvr>
                                        <p:cTn id="16" fill="hold"/>
                                        <p:tgtEl>
                                          <p:spTgt spid="11"/>
                                        </p:tgtEl>
                                        <p:attrNameLst>
                                          <p:attrName>style.visibility</p:attrName>
                                        </p:attrNameLst>
                                      </p:cBhvr>
                                      <p:to>
                                        <p:strVal val="visible"/>
                                      </p:to>
                                    </p:set>
                                    <p:animEffect transition="in" filter="fade">
                                      <p:cBhvr>
                                        <p:cTn id="17"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P spid="8" grpId="0" animBg="1" advAuto="0"/>
      <p:bldP spid="9" grpId="0" animBg="1" advAuto="0"/>
      <p:bldP spid="11" grpId="0" animBg="1" advAuto="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column - product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3D3F2A4-099E-2315-B02B-C4D411EEDC07}"/>
              </a:ext>
            </a:extLst>
          </p:cNvPr>
          <p:cNvSpPr>
            <a:spLocks noGrp="1" noChangeAspect="1"/>
          </p:cNvSpPr>
          <p:nvPr>
            <p:ph type="pic" sz="quarter" idx="13" hasCustomPrompt="1"/>
          </p:nvPr>
        </p:nvSpPr>
        <p:spPr>
          <a:xfrm>
            <a:off x="738597" y="1513051"/>
            <a:ext cx="2447484" cy="1006280"/>
          </a:xfrm>
          <a:prstGeom prst="rect">
            <a:avLst/>
          </a:prstGeom>
          <a:solidFill>
            <a:srgbClr val="D0FFFF"/>
          </a:solidFill>
        </p:spPr>
        <p:txBody>
          <a:bodyPr/>
          <a:lstStyle>
            <a:lvl1pPr marL="0" indent="0">
              <a:buNone/>
              <a:defRPr sz="900">
                <a:solidFill>
                  <a:schemeClr val="tx2"/>
                </a:solidFill>
              </a:defRPr>
            </a:lvl1pPr>
          </a:lstStyle>
          <a:p>
            <a:r>
              <a:rPr lang="en-US"/>
              <a:t>Drag and drop</a:t>
            </a:r>
          </a:p>
        </p:txBody>
      </p:sp>
      <p:sp>
        <p:nvSpPr>
          <p:cNvPr id="15" name="Picture Placeholder 13">
            <a:extLst>
              <a:ext uri="{FF2B5EF4-FFF2-40B4-BE49-F238E27FC236}">
                <a16:creationId xmlns:a16="http://schemas.microsoft.com/office/drawing/2014/main" id="{94611749-CA89-13D0-FDDF-6AEDB21ABA77}"/>
              </a:ext>
            </a:extLst>
          </p:cNvPr>
          <p:cNvSpPr>
            <a:spLocks noGrp="1" noChangeAspect="1"/>
          </p:cNvSpPr>
          <p:nvPr>
            <p:ph type="pic" sz="quarter" idx="14" hasCustomPrompt="1"/>
          </p:nvPr>
        </p:nvSpPr>
        <p:spPr>
          <a:xfrm>
            <a:off x="3519901" y="1513051"/>
            <a:ext cx="2447484" cy="1006280"/>
          </a:xfrm>
          <a:prstGeom prst="rect">
            <a:avLst/>
          </a:prstGeom>
          <a:solidFill>
            <a:srgbClr val="D0FFFF"/>
          </a:solidFill>
        </p:spPr>
        <p:txBody>
          <a:bodyPr/>
          <a:lstStyle>
            <a:lvl1pPr marL="0" indent="0">
              <a:buNone/>
              <a:defRPr sz="900">
                <a:solidFill>
                  <a:schemeClr val="tx2"/>
                </a:solidFill>
              </a:defRPr>
            </a:lvl1pPr>
          </a:lstStyle>
          <a:p>
            <a:r>
              <a:rPr lang="en-US"/>
              <a:t>Drag and drop</a:t>
            </a:r>
          </a:p>
        </p:txBody>
      </p:sp>
      <p:sp>
        <p:nvSpPr>
          <p:cNvPr id="16" name="Picture Placeholder 13">
            <a:extLst>
              <a:ext uri="{FF2B5EF4-FFF2-40B4-BE49-F238E27FC236}">
                <a16:creationId xmlns:a16="http://schemas.microsoft.com/office/drawing/2014/main" id="{89BEDFDE-23C3-4D0F-5FFE-CE3DE82C50A9}"/>
              </a:ext>
            </a:extLst>
          </p:cNvPr>
          <p:cNvSpPr>
            <a:spLocks noGrp="1" noChangeAspect="1"/>
          </p:cNvSpPr>
          <p:nvPr>
            <p:ph type="pic" sz="quarter" idx="15" hasCustomPrompt="1"/>
          </p:nvPr>
        </p:nvSpPr>
        <p:spPr>
          <a:xfrm>
            <a:off x="6299582" y="1513051"/>
            <a:ext cx="2447484" cy="1006280"/>
          </a:xfrm>
          <a:prstGeom prst="rect">
            <a:avLst/>
          </a:prstGeom>
          <a:solidFill>
            <a:srgbClr val="D0FFFF"/>
          </a:solidFill>
        </p:spPr>
        <p:txBody>
          <a:bodyPr/>
          <a:lstStyle>
            <a:lvl1pPr marL="0" indent="0">
              <a:buNone/>
              <a:defRPr sz="900">
                <a:solidFill>
                  <a:schemeClr val="tx2"/>
                </a:solidFill>
              </a:defRPr>
            </a:lvl1pPr>
          </a:lstStyle>
          <a:p>
            <a:r>
              <a:rPr lang="en-US"/>
              <a:t>Drag and drop</a:t>
            </a:r>
          </a:p>
        </p:txBody>
      </p:sp>
      <p:sp>
        <p:nvSpPr>
          <p:cNvPr id="17" name="Picture Placeholder 13">
            <a:extLst>
              <a:ext uri="{FF2B5EF4-FFF2-40B4-BE49-F238E27FC236}">
                <a16:creationId xmlns:a16="http://schemas.microsoft.com/office/drawing/2014/main" id="{0BF4B47C-1B5C-A360-0166-0E0A822EC1D9}"/>
              </a:ext>
            </a:extLst>
          </p:cNvPr>
          <p:cNvSpPr>
            <a:spLocks noGrp="1" noChangeAspect="1"/>
          </p:cNvSpPr>
          <p:nvPr>
            <p:ph type="pic" sz="quarter" idx="16" hasCustomPrompt="1"/>
          </p:nvPr>
        </p:nvSpPr>
        <p:spPr>
          <a:xfrm>
            <a:off x="9073453" y="1513051"/>
            <a:ext cx="2447484" cy="1006280"/>
          </a:xfrm>
          <a:prstGeom prst="rect">
            <a:avLst/>
          </a:prstGeom>
          <a:solidFill>
            <a:srgbClr val="D0FFFF"/>
          </a:solidFill>
        </p:spPr>
        <p:txBody>
          <a:bodyPr/>
          <a:lstStyle>
            <a:lvl1pPr marL="0" indent="0">
              <a:buNone/>
              <a:defRPr sz="900">
                <a:solidFill>
                  <a:schemeClr val="tx2"/>
                </a:solidFill>
              </a:defRPr>
            </a:lvl1pPr>
          </a:lstStyle>
          <a:p>
            <a:r>
              <a:rPr lang="en-US"/>
              <a:t>Drag and drop</a:t>
            </a:r>
          </a:p>
        </p:txBody>
      </p:sp>
      <p:sp>
        <p:nvSpPr>
          <p:cNvPr id="22" name="Text Placeholder 21">
            <a:extLst>
              <a:ext uri="{FF2B5EF4-FFF2-40B4-BE49-F238E27FC236}">
                <a16:creationId xmlns:a16="http://schemas.microsoft.com/office/drawing/2014/main" id="{3A16956B-3A14-DA71-C270-35D7A24D6B16}"/>
              </a:ext>
            </a:extLst>
          </p:cNvPr>
          <p:cNvSpPr>
            <a:spLocks noGrp="1"/>
          </p:cNvSpPr>
          <p:nvPr>
            <p:ph type="body" sz="quarter" idx="20" hasCustomPrompt="1"/>
          </p:nvPr>
        </p:nvSpPr>
        <p:spPr>
          <a:xfrm>
            <a:off x="738597" y="2605382"/>
            <a:ext cx="2447484" cy="1787040"/>
          </a:xfrm>
        </p:spPr>
        <p:txBody>
          <a:bodyPr wrap="square" tIns="54000">
            <a:spAutoFit/>
          </a:bodyPr>
          <a:lstStyle>
            <a:lvl1pPr marL="0" indent="0" algn="l">
              <a:spcBef>
                <a:spcPts val="0"/>
              </a:spcBef>
              <a:buFontTx/>
              <a:buNone/>
              <a:defRPr sz="1300" b="1">
                <a:solidFill>
                  <a:schemeClr val="tx2"/>
                </a:solidFill>
              </a:defRPr>
            </a:lvl1pPr>
          </a:lstStyle>
          <a:p>
            <a:pPr lvl="0"/>
            <a:r>
              <a:rPr lang="en-GB"/>
              <a:t>NAME</a:t>
            </a:r>
          </a:p>
        </p:txBody>
      </p:sp>
      <p:sp>
        <p:nvSpPr>
          <p:cNvPr id="6" name="Picture Placeholder 13">
            <a:extLst>
              <a:ext uri="{FF2B5EF4-FFF2-40B4-BE49-F238E27FC236}">
                <a16:creationId xmlns:a16="http://schemas.microsoft.com/office/drawing/2014/main" id="{CFE0D631-69BB-2197-FE56-B573A0B93D3D}"/>
              </a:ext>
            </a:extLst>
          </p:cNvPr>
          <p:cNvSpPr>
            <a:spLocks noGrp="1" noChangeAspect="1"/>
          </p:cNvSpPr>
          <p:nvPr>
            <p:ph type="pic" sz="quarter" idx="27" hasCustomPrompt="1"/>
          </p:nvPr>
        </p:nvSpPr>
        <p:spPr>
          <a:xfrm>
            <a:off x="728649" y="3864390"/>
            <a:ext cx="2447484" cy="1006280"/>
          </a:xfrm>
          <a:prstGeom prst="rect">
            <a:avLst/>
          </a:prstGeom>
          <a:solidFill>
            <a:srgbClr val="D0FFFF"/>
          </a:solidFill>
        </p:spPr>
        <p:txBody>
          <a:bodyPr/>
          <a:lstStyle>
            <a:lvl1pPr marL="0" indent="0">
              <a:buNone/>
              <a:defRPr sz="900">
                <a:solidFill>
                  <a:schemeClr val="tx2"/>
                </a:solidFill>
              </a:defRPr>
            </a:lvl1pPr>
          </a:lstStyle>
          <a:p>
            <a:r>
              <a:rPr lang="en-US"/>
              <a:t>Drag and drop</a:t>
            </a:r>
          </a:p>
        </p:txBody>
      </p:sp>
      <p:sp>
        <p:nvSpPr>
          <p:cNvPr id="7" name="Picture Placeholder 13">
            <a:extLst>
              <a:ext uri="{FF2B5EF4-FFF2-40B4-BE49-F238E27FC236}">
                <a16:creationId xmlns:a16="http://schemas.microsoft.com/office/drawing/2014/main" id="{D4331E10-6188-DBC3-92E9-87E959BAAF6C}"/>
              </a:ext>
            </a:extLst>
          </p:cNvPr>
          <p:cNvSpPr>
            <a:spLocks noGrp="1" noChangeAspect="1"/>
          </p:cNvSpPr>
          <p:nvPr>
            <p:ph type="pic" sz="quarter" idx="28" hasCustomPrompt="1"/>
          </p:nvPr>
        </p:nvSpPr>
        <p:spPr>
          <a:xfrm>
            <a:off x="3509953" y="3864390"/>
            <a:ext cx="2447484" cy="1006280"/>
          </a:xfrm>
          <a:prstGeom prst="rect">
            <a:avLst/>
          </a:prstGeom>
          <a:solidFill>
            <a:srgbClr val="D0FFFF"/>
          </a:solidFill>
        </p:spPr>
        <p:txBody>
          <a:bodyPr/>
          <a:lstStyle>
            <a:lvl1pPr marL="0" indent="0">
              <a:buNone/>
              <a:defRPr sz="900">
                <a:solidFill>
                  <a:schemeClr val="tx2"/>
                </a:solidFill>
              </a:defRPr>
            </a:lvl1pPr>
          </a:lstStyle>
          <a:p>
            <a:r>
              <a:rPr lang="en-US"/>
              <a:t>Drag and drop</a:t>
            </a:r>
          </a:p>
        </p:txBody>
      </p:sp>
      <p:sp>
        <p:nvSpPr>
          <p:cNvPr id="8" name="Picture Placeholder 13">
            <a:extLst>
              <a:ext uri="{FF2B5EF4-FFF2-40B4-BE49-F238E27FC236}">
                <a16:creationId xmlns:a16="http://schemas.microsoft.com/office/drawing/2014/main" id="{E81CB8CA-5F77-46D5-74B7-C4164FB6CEC0}"/>
              </a:ext>
            </a:extLst>
          </p:cNvPr>
          <p:cNvSpPr>
            <a:spLocks noGrp="1" noChangeAspect="1"/>
          </p:cNvSpPr>
          <p:nvPr>
            <p:ph type="pic" sz="quarter" idx="29" hasCustomPrompt="1"/>
          </p:nvPr>
        </p:nvSpPr>
        <p:spPr>
          <a:xfrm>
            <a:off x="6289634" y="3864390"/>
            <a:ext cx="2447484" cy="1006280"/>
          </a:xfrm>
          <a:prstGeom prst="rect">
            <a:avLst/>
          </a:prstGeom>
          <a:solidFill>
            <a:srgbClr val="D0FFFF"/>
          </a:solidFill>
        </p:spPr>
        <p:txBody>
          <a:bodyPr/>
          <a:lstStyle>
            <a:lvl1pPr marL="0" indent="0">
              <a:buNone/>
              <a:defRPr sz="900">
                <a:solidFill>
                  <a:schemeClr val="tx2"/>
                </a:solidFill>
              </a:defRPr>
            </a:lvl1pPr>
          </a:lstStyle>
          <a:p>
            <a:r>
              <a:rPr lang="en-US"/>
              <a:t>Drag and drop</a:t>
            </a:r>
          </a:p>
        </p:txBody>
      </p:sp>
      <p:sp>
        <p:nvSpPr>
          <p:cNvPr id="9" name="Picture Placeholder 13">
            <a:extLst>
              <a:ext uri="{FF2B5EF4-FFF2-40B4-BE49-F238E27FC236}">
                <a16:creationId xmlns:a16="http://schemas.microsoft.com/office/drawing/2014/main" id="{D4FCA974-DDE9-5F64-6A81-CDDE320EB89A}"/>
              </a:ext>
            </a:extLst>
          </p:cNvPr>
          <p:cNvSpPr>
            <a:spLocks noGrp="1" noChangeAspect="1"/>
          </p:cNvSpPr>
          <p:nvPr>
            <p:ph type="pic" sz="quarter" idx="30" hasCustomPrompt="1"/>
          </p:nvPr>
        </p:nvSpPr>
        <p:spPr>
          <a:xfrm>
            <a:off x="9063505" y="3864390"/>
            <a:ext cx="2447484" cy="1006280"/>
          </a:xfrm>
          <a:prstGeom prst="rect">
            <a:avLst/>
          </a:prstGeom>
          <a:solidFill>
            <a:srgbClr val="D0FFFF"/>
          </a:solidFill>
        </p:spPr>
        <p:txBody>
          <a:bodyPr/>
          <a:lstStyle>
            <a:lvl1pPr marL="0" indent="0">
              <a:buNone/>
              <a:defRPr sz="900">
                <a:solidFill>
                  <a:schemeClr val="tx2"/>
                </a:solidFill>
              </a:defRPr>
            </a:lvl1pPr>
          </a:lstStyle>
          <a:p>
            <a:r>
              <a:rPr lang="en-US"/>
              <a:t>Drag and drop</a:t>
            </a:r>
          </a:p>
        </p:txBody>
      </p:sp>
      <p:sp>
        <p:nvSpPr>
          <p:cNvPr id="2" name="Title 1">
            <a:extLst>
              <a:ext uri="{FF2B5EF4-FFF2-40B4-BE49-F238E27FC236}">
                <a16:creationId xmlns:a16="http://schemas.microsoft.com/office/drawing/2014/main" id="{721F2439-11DA-0EEE-7E32-9684888B8885}"/>
              </a:ext>
            </a:extLst>
          </p:cNvPr>
          <p:cNvSpPr>
            <a:spLocks noGrp="1"/>
          </p:cNvSpPr>
          <p:nvPr>
            <p:ph type="title" hasCustomPrompt="1"/>
          </p:nvPr>
        </p:nvSpPr>
        <p:spPr>
          <a:xfrm>
            <a:off x="460904" y="408689"/>
            <a:ext cx="10801516" cy="622522"/>
          </a:xfrm>
        </p:spPr>
        <p:txBody>
          <a:bodyPr/>
          <a:lstStyle>
            <a:lvl1pPr>
              <a:defRPr sz="3000">
                <a:solidFill>
                  <a:schemeClr val="tx2"/>
                </a:solidFill>
                <a:latin typeface="Georgia" panose="02040502050405020303" pitchFamily="18" charset="0"/>
              </a:defRPr>
            </a:lvl1pPr>
          </a:lstStyle>
          <a:p>
            <a:r>
              <a:rPr lang="en-US"/>
              <a:t>The Team Title</a:t>
            </a:r>
          </a:p>
        </p:txBody>
      </p:sp>
      <p:sp>
        <p:nvSpPr>
          <p:cNvPr id="3" name="Text Placeholder 21">
            <a:extLst>
              <a:ext uri="{FF2B5EF4-FFF2-40B4-BE49-F238E27FC236}">
                <a16:creationId xmlns:a16="http://schemas.microsoft.com/office/drawing/2014/main" id="{6B2BC0E5-A182-0448-AA79-A8645206802C}"/>
              </a:ext>
            </a:extLst>
          </p:cNvPr>
          <p:cNvSpPr>
            <a:spLocks noGrp="1"/>
          </p:cNvSpPr>
          <p:nvPr>
            <p:ph type="body" sz="quarter" idx="31" hasCustomPrompt="1"/>
          </p:nvPr>
        </p:nvSpPr>
        <p:spPr>
          <a:xfrm>
            <a:off x="738596" y="2871657"/>
            <a:ext cx="2447484" cy="1421280"/>
          </a:xfrm>
        </p:spPr>
        <p:txBody>
          <a:bodyPr wrap="square" tIns="54000">
            <a:spAutoFit/>
          </a:bodyPr>
          <a:lstStyle>
            <a:lvl1pPr marL="0" indent="0" algn="l">
              <a:spcBef>
                <a:spcPts val="0"/>
              </a:spcBef>
              <a:buFontTx/>
              <a:buNone/>
              <a:defRPr sz="900" b="0">
                <a:solidFill>
                  <a:schemeClr val="tx2"/>
                </a:solidFill>
              </a:defRPr>
            </a:lvl1pPr>
          </a:lstStyle>
          <a:p>
            <a:pPr lvl="0"/>
            <a:r>
              <a:rPr lang="en-GB"/>
              <a:t>Description</a:t>
            </a:r>
          </a:p>
        </p:txBody>
      </p:sp>
      <p:sp>
        <p:nvSpPr>
          <p:cNvPr id="12" name="Text Placeholder 21">
            <a:extLst>
              <a:ext uri="{FF2B5EF4-FFF2-40B4-BE49-F238E27FC236}">
                <a16:creationId xmlns:a16="http://schemas.microsoft.com/office/drawing/2014/main" id="{8DAF4BFF-046B-4A0A-6797-48AE1370AF5F}"/>
              </a:ext>
            </a:extLst>
          </p:cNvPr>
          <p:cNvSpPr>
            <a:spLocks noGrp="1"/>
          </p:cNvSpPr>
          <p:nvPr>
            <p:ph type="body" sz="quarter" idx="32" hasCustomPrompt="1"/>
          </p:nvPr>
        </p:nvSpPr>
        <p:spPr>
          <a:xfrm>
            <a:off x="3519901" y="2605110"/>
            <a:ext cx="2447484" cy="1787040"/>
          </a:xfrm>
        </p:spPr>
        <p:txBody>
          <a:bodyPr wrap="square" tIns="54000">
            <a:spAutoFit/>
          </a:bodyPr>
          <a:lstStyle>
            <a:lvl1pPr marL="0" indent="0" algn="l">
              <a:spcBef>
                <a:spcPts val="0"/>
              </a:spcBef>
              <a:buFontTx/>
              <a:buNone/>
              <a:defRPr sz="1300" b="1">
                <a:solidFill>
                  <a:schemeClr val="tx2"/>
                </a:solidFill>
              </a:defRPr>
            </a:lvl1pPr>
          </a:lstStyle>
          <a:p>
            <a:pPr lvl="0"/>
            <a:r>
              <a:rPr lang="en-GB"/>
              <a:t>Name</a:t>
            </a:r>
          </a:p>
        </p:txBody>
      </p:sp>
      <p:sp>
        <p:nvSpPr>
          <p:cNvPr id="20" name="Text Placeholder 21">
            <a:extLst>
              <a:ext uri="{FF2B5EF4-FFF2-40B4-BE49-F238E27FC236}">
                <a16:creationId xmlns:a16="http://schemas.microsoft.com/office/drawing/2014/main" id="{D00460BA-E68D-8AE2-6905-6A948CE0B96E}"/>
              </a:ext>
            </a:extLst>
          </p:cNvPr>
          <p:cNvSpPr>
            <a:spLocks noGrp="1"/>
          </p:cNvSpPr>
          <p:nvPr>
            <p:ph type="body" sz="quarter" idx="33" hasCustomPrompt="1"/>
          </p:nvPr>
        </p:nvSpPr>
        <p:spPr>
          <a:xfrm>
            <a:off x="3519901" y="2871657"/>
            <a:ext cx="2447484" cy="1421280"/>
          </a:xfrm>
        </p:spPr>
        <p:txBody>
          <a:bodyPr wrap="square" tIns="54000">
            <a:spAutoFit/>
          </a:bodyPr>
          <a:lstStyle>
            <a:lvl1pPr marL="0" indent="0" algn="l">
              <a:spcBef>
                <a:spcPts val="0"/>
              </a:spcBef>
              <a:buFontTx/>
              <a:buNone/>
              <a:defRPr sz="900" b="0">
                <a:solidFill>
                  <a:schemeClr val="tx2"/>
                </a:solidFill>
              </a:defRPr>
            </a:lvl1pPr>
          </a:lstStyle>
          <a:p>
            <a:pPr lvl="0"/>
            <a:r>
              <a:rPr lang="en-GB"/>
              <a:t>Description</a:t>
            </a:r>
          </a:p>
        </p:txBody>
      </p:sp>
      <p:sp>
        <p:nvSpPr>
          <p:cNvPr id="41" name="Text Placeholder 21">
            <a:extLst>
              <a:ext uri="{FF2B5EF4-FFF2-40B4-BE49-F238E27FC236}">
                <a16:creationId xmlns:a16="http://schemas.microsoft.com/office/drawing/2014/main" id="{E6822251-3AD1-9E10-A283-E0F9AEAF4756}"/>
              </a:ext>
            </a:extLst>
          </p:cNvPr>
          <p:cNvSpPr>
            <a:spLocks noGrp="1"/>
          </p:cNvSpPr>
          <p:nvPr>
            <p:ph type="body" sz="quarter" idx="34" hasCustomPrompt="1"/>
          </p:nvPr>
        </p:nvSpPr>
        <p:spPr>
          <a:xfrm>
            <a:off x="6310735" y="2605382"/>
            <a:ext cx="2447484" cy="1787040"/>
          </a:xfrm>
        </p:spPr>
        <p:txBody>
          <a:bodyPr wrap="square" tIns="54000">
            <a:spAutoFit/>
          </a:bodyPr>
          <a:lstStyle>
            <a:lvl1pPr marL="0" indent="0" algn="l">
              <a:spcBef>
                <a:spcPts val="0"/>
              </a:spcBef>
              <a:buFontTx/>
              <a:buNone/>
              <a:defRPr sz="1300" b="1">
                <a:solidFill>
                  <a:schemeClr val="tx2"/>
                </a:solidFill>
              </a:defRPr>
            </a:lvl1pPr>
          </a:lstStyle>
          <a:p>
            <a:pPr lvl="0"/>
            <a:r>
              <a:rPr lang="en-GB"/>
              <a:t>NAME</a:t>
            </a:r>
          </a:p>
        </p:txBody>
      </p:sp>
      <p:sp>
        <p:nvSpPr>
          <p:cNvPr id="42" name="Text Placeholder 21">
            <a:extLst>
              <a:ext uri="{FF2B5EF4-FFF2-40B4-BE49-F238E27FC236}">
                <a16:creationId xmlns:a16="http://schemas.microsoft.com/office/drawing/2014/main" id="{24740D5A-B4A8-9D0A-8286-BCCA7CBC09CF}"/>
              </a:ext>
            </a:extLst>
          </p:cNvPr>
          <p:cNvSpPr>
            <a:spLocks noGrp="1"/>
          </p:cNvSpPr>
          <p:nvPr>
            <p:ph type="body" sz="quarter" idx="35" hasCustomPrompt="1"/>
          </p:nvPr>
        </p:nvSpPr>
        <p:spPr>
          <a:xfrm>
            <a:off x="6310734" y="2871657"/>
            <a:ext cx="2447484" cy="1421280"/>
          </a:xfrm>
        </p:spPr>
        <p:txBody>
          <a:bodyPr wrap="square" tIns="54000">
            <a:spAutoFit/>
          </a:bodyPr>
          <a:lstStyle>
            <a:lvl1pPr marL="0" indent="0" algn="l">
              <a:spcBef>
                <a:spcPts val="0"/>
              </a:spcBef>
              <a:buFontTx/>
              <a:buNone/>
              <a:defRPr sz="900" b="0">
                <a:solidFill>
                  <a:schemeClr val="tx2"/>
                </a:solidFill>
              </a:defRPr>
            </a:lvl1pPr>
          </a:lstStyle>
          <a:p>
            <a:pPr lvl="0"/>
            <a:r>
              <a:rPr lang="en-GB"/>
              <a:t>Description</a:t>
            </a:r>
          </a:p>
        </p:txBody>
      </p:sp>
      <p:sp>
        <p:nvSpPr>
          <p:cNvPr id="43" name="Text Placeholder 21">
            <a:extLst>
              <a:ext uri="{FF2B5EF4-FFF2-40B4-BE49-F238E27FC236}">
                <a16:creationId xmlns:a16="http://schemas.microsoft.com/office/drawing/2014/main" id="{53C33ECC-1C66-FD07-7CB4-63DBC99A604A}"/>
              </a:ext>
            </a:extLst>
          </p:cNvPr>
          <p:cNvSpPr>
            <a:spLocks noGrp="1"/>
          </p:cNvSpPr>
          <p:nvPr>
            <p:ph type="body" sz="quarter" idx="36" hasCustomPrompt="1"/>
          </p:nvPr>
        </p:nvSpPr>
        <p:spPr>
          <a:xfrm>
            <a:off x="9091165" y="2605110"/>
            <a:ext cx="2447484" cy="1787040"/>
          </a:xfrm>
        </p:spPr>
        <p:txBody>
          <a:bodyPr wrap="square" tIns="54000">
            <a:spAutoFit/>
          </a:bodyPr>
          <a:lstStyle>
            <a:lvl1pPr marL="0" indent="0" algn="l">
              <a:spcBef>
                <a:spcPts val="0"/>
              </a:spcBef>
              <a:buFontTx/>
              <a:buNone/>
              <a:defRPr sz="1300" b="1">
                <a:solidFill>
                  <a:schemeClr val="tx2"/>
                </a:solidFill>
              </a:defRPr>
            </a:lvl1pPr>
          </a:lstStyle>
          <a:p>
            <a:pPr lvl="0"/>
            <a:r>
              <a:rPr lang="en-GB"/>
              <a:t>Name</a:t>
            </a:r>
          </a:p>
        </p:txBody>
      </p:sp>
      <p:sp>
        <p:nvSpPr>
          <p:cNvPr id="44" name="Text Placeholder 21">
            <a:extLst>
              <a:ext uri="{FF2B5EF4-FFF2-40B4-BE49-F238E27FC236}">
                <a16:creationId xmlns:a16="http://schemas.microsoft.com/office/drawing/2014/main" id="{3FECB849-6B81-9153-AE4C-93FE91CE01B9}"/>
              </a:ext>
            </a:extLst>
          </p:cNvPr>
          <p:cNvSpPr>
            <a:spLocks noGrp="1"/>
          </p:cNvSpPr>
          <p:nvPr>
            <p:ph type="body" sz="quarter" idx="37" hasCustomPrompt="1"/>
          </p:nvPr>
        </p:nvSpPr>
        <p:spPr>
          <a:xfrm>
            <a:off x="9091165" y="2871657"/>
            <a:ext cx="2447484" cy="1421280"/>
          </a:xfrm>
        </p:spPr>
        <p:txBody>
          <a:bodyPr wrap="square" tIns="54000">
            <a:spAutoFit/>
          </a:bodyPr>
          <a:lstStyle>
            <a:lvl1pPr marL="0" indent="0" algn="l">
              <a:spcBef>
                <a:spcPts val="0"/>
              </a:spcBef>
              <a:buFontTx/>
              <a:buNone/>
              <a:defRPr sz="900" b="0">
                <a:solidFill>
                  <a:schemeClr val="tx2"/>
                </a:solidFill>
              </a:defRPr>
            </a:lvl1pPr>
          </a:lstStyle>
          <a:p>
            <a:pPr lvl="0"/>
            <a:r>
              <a:rPr lang="en-GB"/>
              <a:t>Description</a:t>
            </a:r>
          </a:p>
        </p:txBody>
      </p:sp>
      <p:sp>
        <p:nvSpPr>
          <p:cNvPr id="45" name="Text Placeholder 21">
            <a:extLst>
              <a:ext uri="{FF2B5EF4-FFF2-40B4-BE49-F238E27FC236}">
                <a16:creationId xmlns:a16="http://schemas.microsoft.com/office/drawing/2014/main" id="{2B96D2CD-8436-6998-9B61-591F2A8970D8}"/>
              </a:ext>
            </a:extLst>
          </p:cNvPr>
          <p:cNvSpPr>
            <a:spLocks noGrp="1"/>
          </p:cNvSpPr>
          <p:nvPr>
            <p:ph type="body" sz="quarter" idx="38" hasCustomPrompt="1"/>
          </p:nvPr>
        </p:nvSpPr>
        <p:spPr>
          <a:xfrm>
            <a:off x="738597" y="4963471"/>
            <a:ext cx="2447484" cy="1787040"/>
          </a:xfrm>
        </p:spPr>
        <p:txBody>
          <a:bodyPr wrap="square" tIns="54000">
            <a:spAutoFit/>
          </a:bodyPr>
          <a:lstStyle>
            <a:lvl1pPr marL="0" indent="0" algn="l">
              <a:spcBef>
                <a:spcPts val="0"/>
              </a:spcBef>
              <a:buFontTx/>
              <a:buNone/>
              <a:defRPr sz="1300" b="1">
                <a:solidFill>
                  <a:schemeClr val="tx2"/>
                </a:solidFill>
              </a:defRPr>
            </a:lvl1pPr>
          </a:lstStyle>
          <a:p>
            <a:pPr lvl="0"/>
            <a:r>
              <a:rPr lang="en-GB"/>
              <a:t>NAME</a:t>
            </a:r>
          </a:p>
        </p:txBody>
      </p:sp>
      <p:sp>
        <p:nvSpPr>
          <p:cNvPr id="46" name="Text Placeholder 21">
            <a:extLst>
              <a:ext uri="{FF2B5EF4-FFF2-40B4-BE49-F238E27FC236}">
                <a16:creationId xmlns:a16="http://schemas.microsoft.com/office/drawing/2014/main" id="{FED7A136-D140-6EEE-9D05-DC369346997A}"/>
              </a:ext>
            </a:extLst>
          </p:cNvPr>
          <p:cNvSpPr>
            <a:spLocks noGrp="1"/>
          </p:cNvSpPr>
          <p:nvPr>
            <p:ph type="body" sz="quarter" idx="39" hasCustomPrompt="1"/>
          </p:nvPr>
        </p:nvSpPr>
        <p:spPr>
          <a:xfrm>
            <a:off x="738596" y="5229746"/>
            <a:ext cx="2447484" cy="1421280"/>
          </a:xfrm>
        </p:spPr>
        <p:txBody>
          <a:bodyPr wrap="square" tIns="54000">
            <a:spAutoFit/>
          </a:bodyPr>
          <a:lstStyle>
            <a:lvl1pPr marL="0" indent="0" algn="l">
              <a:spcBef>
                <a:spcPts val="0"/>
              </a:spcBef>
              <a:buFontTx/>
              <a:buNone/>
              <a:defRPr sz="900" b="0">
                <a:solidFill>
                  <a:schemeClr val="tx2"/>
                </a:solidFill>
              </a:defRPr>
            </a:lvl1pPr>
          </a:lstStyle>
          <a:p>
            <a:pPr lvl="0"/>
            <a:r>
              <a:rPr lang="en-GB"/>
              <a:t>Description</a:t>
            </a:r>
          </a:p>
        </p:txBody>
      </p:sp>
      <p:sp>
        <p:nvSpPr>
          <p:cNvPr id="47" name="Text Placeholder 21">
            <a:extLst>
              <a:ext uri="{FF2B5EF4-FFF2-40B4-BE49-F238E27FC236}">
                <a16:creationId xmlns:a16="http://schemas.microsoft.com/office/drawing/2014/main" id="{71469813-067B-4B68-6791-3DF52CEAFC4A}"/>
              </a:ext>
            </a:extLst>
          </p:cNvPr>
          <p:cNvSpPr>
            <a:spLocks noGrp="1"/>
          </p:cNvSpPr>
          <p:nvPr>
            <p:ph type="body" sz="quarter" idx="40" hasCustomPrompt="1"/>
          </p:nvPr>
        </p:nvSpPr>
        <p:spPr>
          <a:xfrm>
            <a:off x="3519901" y="4963199"/>
            <a:ext cx="2447484" cy="1787040"/>
          </a:xfrm>
        </p:spPr>
        <p:txBody>
          <a:bodyPr wrap="square" tIns="54000">
            <a:spAutoFit/>
          </a:bodyPr>
          <a:lstStyle>
            <a:lvl1pPr marL="0" indent="0" algn="l">
              <a:spcBef>
                <a:spcPts val="0"/>
              </a:spcBef>
              <a:buFontTx/>
              <a:buNone/>
              <a:defRPr sz="1300" b="1">
                <a:solidFill>
                  <a:schemeClr val="tx2"/>
                </a:solidFill>
              </a:defRPr>
            </a:lvl1pPr>
          </a:lstStyle>
          <a:p>
            <a:pPr lvl="0"/>
            <a:r>
              <a:rPr lang="en-GB"/>
              <a:t>Name</a:t>
            </a:r>
          </a:p>
        </p:txBody>
      </p:sp>
      <p:sp>
        <p:nvSpPr>
          <p:cNvPr id="48" name="Text Placeholder 21">
            <a:extLst>
              <a:ext uri="{FF2B5EF4-FFF2-40B4-BE49-F238E27FC236}">
                <a16:creationId xmlns:a16="http://schemas.microsoft.com/office/drawing/2014/main" id="{93B676CB-6EE0-FA36-D9D1-75D915F58A57}"/>
              </a:ext>
            </a:extLst>
          </p:cNvPr>
          <p:cNvSpPr>
            <a:spLocks noGrp="1"/>
          </p:cNvSpPr>
          <p:nvPr>
            <p:ph type="body" sz="quarter" idx="41" hasCustomPrompt="1"/>
          </p:nvPr>
        </p:nvSpPr>
        <p:spPr>
          <a:xfrm>
            <a:off x="3519901" y="5229746"/>
            <a:ext cx="2447484" cy="1421280"/>
          </a:xfrm>
        </p:spPr>
        <p:txBody>
          <a:bodyPr wrap="square" tIns="54000">
            <a:spAutoFit/>
          </a:bodyPr>
          <a:lstStyle>
            <a:lvl1pPr marL="0" indent="0" algn="l">
              <a:spcBef>
                <a:spcPts val="0"/>
              </a:spcBef>
              <a:buFontTx/>
              <a:buNone/>
              <a:defRPr sz="900" b="0">
                <a:solidFill>
                  <a:schemeClr val="tx2"/>
                </a:solidFill>
              </a:defRPr>
            </a:lvl1pPr>
          </a:lstStyle>
          <a:p>
            <a:pPr lvl="0"/>
            <a:r>
              <a:rPr lang="en-GB"/>
              <a:t>Description</a:t>
            </a:r>
          </a:p>
        </p:txBody>
      </p:sp>
      <p:sp>
        <p:nvSpPr>
          <p:cNvPr id="49" name="Text Placeholder 21">
            <a:extLst>
              <a:ext uri="{FF2B5EF4-FFF2-40B4-BE49-F238E27FC236}">
                <a16:creationId xmlns:a16="http://schemas.microsoft.com/office/drawing/2014/main" id="{999B8469-C16A-1647-03C9-F233219B5E4C}"/>
              </a:ext>
            </a:extLst>
          </p:cNvPr>
          <p:cNvSpPr>
            <a:spLocks noGrp="1"/>
          </p:cNvSpPr>
          <p:nvPr>
            <p:ph type="body" sz="quarter" idx="42" hasCustomPrompt="1"/>
          </p:nvPr>
        </p:nvSpPr>
        <p:spPr>
          <a:xfrm>
            <a:off x="6310735" y="4963471"/>
            <a:ext cx="2447484" cy="1787040"/>
          </a:xfrm>
        </p:spPr>
        <p:txBody>
          <a:bodyPr wrap="square" tIns="54000">
            <a:spAutoFit/>
          </a:bodyPr>
          <a:lstStyle>
            <a:lvl1pPr marL="0" indent="0" algn="l">
              <a:spcBef>
                <a:spcPts val="0"/>
              </a:spcBef>
              <a:buFontTx/>
              <a:buNone/>
              <a:defRPr sz="1300" b="1">
                <a:solidFill>
                  <a:schemeClr val="tx2"/>
                </a:solidFill>
              </a:defRPr>
            </a:lvl1pPr>
          </a:lstStyle>
          <a:p>
            <a:pPr lvl="0"/>
            <a:r>
              <a:rPr lang="en-GB"/>
              <a:t>NAME</a:t>
            </a:r>
          </a:p>
        </p:txBody>
      </p:sp>
      <p:sp>
        <p:nvSpPr>
          <p:cNvPr id="50" name="Text Placeholder 21">
            <a:extLst>
              <a:ext uri="{FF2B5EF4-FFF2-40B4-BE49-F238E27FC236}">
                <a16:creationId xmlns:a16="http://schemas.microsoft.com/office/drawing/2014/main" id="{DC5B8C8C-C0C6-11A8-15DC-7DF3558CC449}"/>
              </a:ext>
            </a:extLst>
          </p:cNvPr>
          <p:cNvSpPr>
            <a:spLocks noGrp="1"/>
          </p:cNvSpPr>
          <p:nvPr>
            <p:ph type="body" sz="quarter" idx="43" hasCustomPrompt="1"/>
          </p:nvPr>
        </p:nvSpPr>
        <p:spPr>
          <a:xfrm>
            <a:off x="6310734" y="5229746"/>
            <a:ext cx="2447484" cy="1421280"/>
          </a:xfrm>
        </p:spPr>
        <p:txBody>
          <a:bodyPr wrap="square" tIns="54000">
            <a:spAutoFit/>
          </a:bodyPr>
          <a:lstStyle>
            <a:lvl1pPr marL="0" indent="0" algn="l">
              <a:spcBef>
                <a:spcPts val="0"/>
              </a:spcBef>
              <a:buFontTx/>
              <a:buNone/>
              <a:defRPr sz="900" b="0">
                <a:solidFill>
                  <a:schemeClr val="tx2"/>
                </a:solidFill>
              </a:defRPr>
            </a:lvl1pPr>
          </a:lstStyle>
          <a:p>
            <a:pPr lvl="0"/>
            <a:r>
              <a:rPr lang="en-GB"/>
              <a:t>Description</a:t>
            </a:r>
          </a:p>
        </p:txBody>
      </p:sp>
      <p:sp>
        <p:nvSpPr>
          <p:cNvPr id="51" name="Text Placeholder 21">
            <a:extLst>
              <a:ext uri="{FF2B5EF4-FFF2-40B4-BE49-F238E27FC236}">
                <a16:creationId xmlns:a16="http://schemas.microsoft.com/office/drawing/2014/main" id="{F8836BB6-F7A0-A82E-C928-843D3BEFC098}"/>
              </a:ext>
            </a:extLst>
          </p:cNvPr>
          <p:cNvSpPr>
            <a:spLocks noGrp="1"/>
          </p:cNvSpPr>
          <p:nvPr>
            <p:ph type="body" sz="quarter" idx="44" hasCustomPrompt="1"/>
          </p:nvPr>
        </p:nvSpPr>
        <p:spPr>
          <a:xfrm>
            <a:off x="9091165" y="4963199"/>
            <a:ext cx="2447484" cy="1787040"/>
          </a:xfrm>
        </p:spPr>
        <p:txBody>
          <a:bodyPr wrap="square" tIns="54000">
            <a:spAutoFit/>
          </a:bodyPr>
          <a:lstStyle>
            <a:lvl1pPr marL="0" indent="0" algn="l">
              <a:spcBef>
                <a:spcPts val="0"/>
              </a:spcBef>
              <a:buFontTx/>
              <a:buNone/>
              <a:defRPr sz="1300" b="1">
                <a:solidFill>
                  <a:schemeClr val="tx2"/>
                </a:solidFill>
              </a:defRPr>
            </a:lvl1pPr>
          </a:lstStyle>
          <a:p>
            <a:pPr lvl="0"/>
            <a:r>
              <a:rPr lang="en-GB"/>
              <a:t>Name</a:t>
            </a:r>
          </a:p>
        </p:txBody>
      </p:sp>
      <p:sp>
        <p:nvSpPr>
          <p:cNvPr id="52" name="Text Placeholder 21">
            <a:extLst>
              <a:ext uri="{FF2B5EF4-FFF2-40B4-BE49-F238E27FC236}">
                <a16:creationId xmlns:a16="http://schemas.microsoft.com/office/drawing/2014/main" id="{BFE5D7A5-A506-4A63-A997-9B23C715DFAE}"/>
              </a:ext>
            </a:extLst>
          </p:cNvPr>
          <p:cNvSpPr>
            <a:spLocks noGrp="1"/>
          </p:cNvSpPr>
          <p:nvPr>
            <p:ph type="body" sz="quarter" idx="45" hasCustomPrompt="1"/>
          </p:nvPr>
        </p:nvSpPr>
        <p:spPr>
          <a:xfrm>
            <a:off x="9091165" y="5229746"/>
            <a:ext cx="2447484" cy="1421280"/>
          </a:xfrm>
        </p:spPr>
        <p:txBody>
          <a:bodyPr wrap="square" tIns="54000">
            <a:spAutoFit/>
          </a:bodyPr>
          <a:lstStyle>
            <a:lvl1pPr marL="0" indent="0" algn="l">
              <a:spcBef>
                <a:spcPts val="0"/>
              </a:spcBef>
              <a:buFontTx/>
              <a:buNone/>
              <a:defRPr sz="900" b="0">
                <a:solidFill>
                  <a:schemeClr val="tx2"/>
                </a:solidFill>
              </a:defRPr>
            </a:lvl1pPr>
          </a:lstStyle>
          <a:p>
            <a:pPr lvl="0"/>
            <a:r>
              <a:rPr lang="en-GB"/>
              <a:t>Description</a:t>
            </a:r>
          </a:p>
        </p:txBody>
      </p:sp>
      <p:pic>
        <p:nvPicPr>
          <p:cNvPr id="4" name="Picture 3">
            <a:extLst>
              <a:ext uri="{FF2B5EF4-FFF2-40B4-BE49-F238E27FC236}">
                <a16:creationId xmlns:a16="http://schemas.microsoft.com/office/drawing/2014/main" id="{0DB99A7C-690F-442A-C5A1-337D543E992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2603754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 column images">
    <p:spTree>
      <p:nvGrpSpPr>
        <p:cNvPr id="1" name=""/>
        <p:cNvGrpSpPr/>
        <p:nvPr/>
      </p:nvGrpSpPr>
      <p:grpSpPr>
        <a:xfrm>
          <a:off x="0" y="0"/>
          <a:ext cx="0" cy="0"/>
          <a:chOff x="0" y="0"/>
          <a:chExt cx="0" cy="0"/>
        </a:xfrm>
      </p:grpSpPr>
      <p:pic>
        <p:nvPicPr>
          <p:cNvPr id="4" name="Picture 3" descr="A red and black gradient&#10;&#10;Description automatically generated">
            <a:extLst>
              <a:ext uri="{FF2B5EF4-FFF2-40B4-BE49-F238E27FC236}">
                <a16:creationId xmlns:a16="http://schemas.microsoft.com/office/drawing/2014/main" id="{23A5077D-D4FC-A5CE-9F5E-67ACFD06A7D3}"/>
              </a:ext>
            </a:extLst>
          </p:cNvPr>
          <p:cNvPicPr>
            <a:picLocks noChangeAspect="1"/>
          </p:cNvPicPr>
          <p:nvPr userDrawn="1"/>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flipH="1">
            <a:off x="1" y="-1"/>
            <a:ext cx="12192000" cy="6858001"/>
          </a:xfrm>
          <a:prstGeom prst="rect">
            <a:avLst/>
          </a:prstGeom>
        </p:spPr>
      </p:pic>
      <p:sp>
        <p:nvSpPr>
          <p:cNvPr id="14" name="Picture Placeholder 13">
            <a:extLst>
              <a:ext uri="{FF2B5EF4-FFF2-40B4-BE49-F238E27FC236}">
                <a16:creationId xmlns:a16="http://schemas.microsoft.com/office/drawing/2014/main" id="{D3D3F2A4-099E-2315-B02B-C4D411EEDC07}"/>
              </a:ext>
            </a:extLst>
          </p:cNvPr>
          <p:cNvSpPr>
            <a:spLocks noGrp="1" noChangeAspect="1"/>
          </p:cNvSpPr>
          <p:nvPr>
            <p:ph type="pic" sz="quarter" idx="13" hasCustomPrompt="1"/>
          </p:nvPr>
        </p:nvSpPr>
        <p:spPr>
          <a:xfrm>
            <a:off x="1005433" y="1513051"/>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15" name="Picture Placeholder 13">
            <a:extLst>
              <a:ext uri="{FF2B5EF4-FFF2-40B4-BE49-F238E27FC236}">
                <a16:creationId xmlns:a16="http://schemas.microsoft.com/office/drawing/2014/main" id="{94611749-CA89-13D0-FDDF-6AEDB21ABA77}"/>
              </a:ext>
            </a:extLst>
          </p:cNvPr>
          <p:cNvSpPr>
            <a:spLocks noGrp="1" noChangeAspect="1"/>
          </p:cNvSpPr>
          <p:nvPr>
            <p:ph type="pic" sz="quarter" idx="14" hasCustomPrompt="1"/>
          </p:nvPr>
        </p:nvSpPr>
        <p:spPr>
          <a:xfrm>
            <a:off x="2776801" y="1513051"/>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16" name="Picture Placeholder 13">
            <a:extLst>
              <a:ext uri="{FF2B5EF4-FFF2-40B4-BE49-F238E27FC236}">
                <a16:creationId xmlns:a16="http://schemas.microsoft.com/office/drawing/2014/main" id="{89BEDFDE-23C3-4D0F-5FFE-CE3DE82C50A9}"/>
              </a:ext>
            </a:extLst>
          </p:cNvPr>
          <p:cNvSpPr>
            <a:spLocks noGrp="1" noChangeAspect="1"/>
          </p:cNvSpPr>
          <p:nvPr>
            <p:ph type="pic" sz="quarter" idx="15" hasCustomPrompt="1"/>
          </p:nvPr>
        </p:nvSpPr>
        <p:spPr>
          <a:xfrm>
            <a:off x="4537425" y="1513051"/>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17" name="Picture Placeholder 13">
            <a:extLst>
              <a:ext uri="{FF2B5EF4-FFF2-40B4-BE49-F238E27FC236}">
                <a16:creationId xmlns:a16="http://schemas.microsoft.com/office/drawing/2014/main" id="{0BF4B47C-1B5C-A360-0166-0E0A822EC1D9}"/>
              </a:ext>
            </a:extLst>
          </p:cNvPr>
          <p:cNvSpPr>
            <a:spLocks noGrp="1" noChangeAspect="1"/>
          </p:cNvSpPr>
          <p:nvPr>
            <p:ph type="pic" sz="quarter" idx="16" hasCustomPrompt="1"/>
          </p:nvPr>
        </p:nvSpPr>
        <p:spPr>
          <a:xfrm>
            <a:off x="6275144" y="1513051"/>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18" name="Picture Placeholder 13">
            <a:extLst>
              <a:ext uri="{FF2B5EF4-FFF2-40B4-BE49-F238E27FC236}">
                <a16:creationId xmlns:a16="http://schemas.microsoft.com/office/drawing/2014/main" id="{67EFC226-7720-DFC9-349B-4C044A4668FA}"/>
              </a:ext>
            </a:extLst>
          </p:cNvPr>
          <p:cNvSpPr>
            <a:spLocks noGrp="1" noChangeAspect="1"/>
          </p:cNvSpPr>
          <p:nvPr>
            <p:ph type="pic" sz="quarter" idx="17" hasCustomPrompt="1"/>
          </p:nvPr>
        </p:nvSpPr>
        <p:spPr>
          <a:xfrm>
            <a:off x="7995184" y="1513051"/>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19" name="Picture Placeholder 13">
            <a:extLst>
              <a:ext uri="{FF2B5EF4-FFF2-40B4-BE49-F238E27FC236}">
                <a16:creationId xmlns:a16="http://schemas.microsoft.com/office/drawing/2014/main" id="{CD78EE5B-F51B-BA69-3E76-154840E73FF8}"/>
              </a:ext>
            </a:extLst>
          </p:cNvPr>
          <p:cNvSpPr>
            <a:spLocks noGrp="1" noChangeAspect="1"/>
          </p:cNvSpPr>
          <p:nvPr>
            <p:ph type="pic" sz="quarter" idx="18" hasCustomPrompt="1"/>
          </p:nvPr>
        </p:nvSpPr>
        <p:spPr>
          <a:xfrm>
            <a:off x="9703656" y="1513051"/>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22" name="Text Placeholder 21">
            <a:extLst>
              <a:ext uri="{FF2B5EF4-FFF2-40B4-BE49-F238E27FC236}">
                <a16:creationId xmlns:a16="http://schemas.microsoft.com/office/drawing/2014/main" id="{3A16956B-3A14-DA71-C270-35D7A24D6B16}"/>
              </a:ext>
            </a:extLst>
          </p:cNvPr>
          <p:cNvSpPr>
            <a:spLocks noGrp="1"/>
          </p:cNvSpPr>
          <p:nvPr>
            <p:ph type="body" sz="quarter" idx="20" hasCustomPrompt="1"/>
          </p:nvPr>
        </p:nvSpPr>
        <p:spPr>
          <a:xfrm>
            <a:off x="992201" y="2933871"/>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23" name="Text Placeholder 21">
            <a:extLst>
              <a:ext uri="{FF2B5EF4-FFF2-40B4-BE49-F238E27FC236}">
                <a16:creationId xmlns:a16="http://schemas.microsoft.com/office/drawing/2014/main" id="{119BCBCB-6ADD-A7E5-AA70-E98535034AC2}"/>
              </a:ext>
            </a:extLst>
          </p:cNvPr>
          <p:cNvSpPr>
            <a:spLocks noGrp="1"/>
          </p:cNvSpPr>
          <p:nvPr>
            <p:ph type="body" sz="quarter" idx="21" hasCustomPrompt="1"/>
          </p:nvPr>
        </p:nvSpPr>
        <p:spPr>
          <a:xfrm>
            <a:off x="2766056" y="2933871"/>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24" name="Text Placeholder 21">
            <a:extLst>
              <a:ext uri="{FF2B5EF4-FFF2-40B4-BE49-F238E27FC236}">
                <a16:creationId xmlns:a16="http://schemas.microsoft.com/office/drawing/2014/main" id="{C84D2A7D-BA63-64FB-08D2-1F2701D80982}"/>
              </a:ext>
            </a:extLst>
          </p:cNvPr>
          <p:cNvSpPr>
            <a:spLocks noGrp="1"/>
          </p:cNvSpPr>
          <p:nvPr>
            <p:ph type="body" sz="quarter" idx="22" hasCustomPrompt="1"/>
          </p:nvPr>
        </p:nvSpPr>
        <p:spPr>
          <a:xfrm>
            <a:off x="4529167" y="2933871"/>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25" name="Text Placeholder 21">
            <a:extLst>
              <a:ext uri="{FF2B5EF4-FFF2-40B4-BE49-F238E27FC236}">
                <a16:creationId xmlns:a16="http://schemas.microsoft.com/office/drawing/2014/main" id="{BA603F9D-FC07-0DB2-471F-5DBA03020B35}"/>
              </a:ext>
            </a:extLst>
          </p:cNvPr>
          <p:cNvSpPr>
            <a:spLocks noGrp="1"/>
          </p:cNvSpPr>
          <p:nvPr>
            <p:ph type="body" sz="quarter" idx="23" hasCustomPrompt="1"/>
          </p:nvPr>
        </p:nvSpPr>
        <p:spPr>
          <a:xfrm>
            <a:off x="6269372" y="2933871"/>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26" name="Text Placeholder 21">
            <a:extLst>
              <a:ext uri="{FF2B5EF4-FFF2-40B4-BE49-F238E27FC236}">
                <a16:creationId xmlns:a16="http://schemas.microsoft.com/office/drawing/2014/main" id="{2D56748B-B2BC-25A9-9AFA-6AD31E014632}"/>
              </a:ext>
            </a:extLst>
          </p:cNvPr>
          <p:cNvSpPr>
            <a:spLocks noGrp="1"/>
          </p:cNvSpPr>
          <p:nvPr>
            <p:ph type="body" sz="quarter" idx="24" hasCustomPrompt="1"/>
          </p:nvPr>
        </p:nvSpPr>
        <p:spPr>
          <a:xfrm>
            <a:off x="7991898" y="2933871"/>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27" name="Text Placeholder 21">
            <a:extLst>
              <a:ext uri="{FF2B5EF4-FFF2-40B4-BE49-F238E27FC236}">
                <a16:creationId xmlns:a16="http://schemas.microsoft.com/office/drawing/2014/main" id="{BCB37218-C660-9AAE-1CD0-246BA126EDBC}"/>
              </a:ext>
            </a:extLst>
          </p:cNvPr>
          <p:cNvSpPr>
            <a:spLocks noGrp="1"/>
          </p:cNvSpPr>
          <p:nvPr>
            <p:ph type="body" sz="quarter" idx="25" hasCustomPrompt="1"/>
          </p:nvPr>
        </p:nvSpPr>
        <p:spPr>
          <a:xfrm>
            <a:off x="9702856" y="2933871"/>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6" name="Picture Placeholder 13">
            <a:extLst>
              <a:ext uri="{FF2B5EF4-FFF2-40B4-BE49-F238E27FC236}">
                <a16:creationId xmlns:a16="http://schemas.microsoft.com/office/drawing/2014/main" id="{CFE0D631-69BB-2197-FE56-B573A0B93D3D}"/>
              </a:ext>
            </a:extLst>
          </p:cNvPr>
          <p:cNvSpPr>
            <a:spLocks noGrp="1" noChangeAspect="1"/>
          </p:cNvSpPr>
          <p:nvPr>
            <p:ph type="pic" sz="quarter" idx="27" hasCustomPrompt="1"/>
          </p:nvPr>
        </p:nvSpPr>
        <p:spPr>
          <a:xfrm>
            <a:off x="995484" y="3700436"/>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7" name="Picture Placeholder 13">
            <a:extLst>
              <a:ext uri="{FF2B5EF4-FFF2-40B4-BE49-F238E27FC236}">
                <a16:creationId xmlns:a16="http://schemas.microsoft.com/office/drawing/2014/main" id="{D4331E10-6188-DBC3-92E9-87E959BAAF6C}"/>
              </a:ext>
            </a:extLst>
          </p:cNvPr>
          <p:cNvSpPr>
            <a:spLocks noGrp="1" noChangeAspect="1"/>
          </p:cNvSpPr>
          <p:nvPr>
            <p:ph type="pic" sz="quarter" idx="28" hasCustomPrompt="1"/>
          </p:nvPr>
        </p:nvSpPr>
        <p:spPr>
          <a:xfrm>
            <a:off x="2766853" y="3700436"/>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8" name="Picture Placeholder 13">
            <a:extLst>
              <a:ext uri="{FF2B5EF4-FFF2-40B4-BE49-F238E27FC236}">
                <a16:creationId xmlns:a16="http://schemas.microsoft.com/office/drawing/2014/main" id="{E81CB8CA-5F77-46D5-74B7-C4164FB6CEC0}"/>
              </a:ext>
            </a:extLst>
          </p:cNvPr>
          <p:cNvSpPr>
            <a:spLocks noGrp="1" noChangeAspect="1"/>
          </p:cNvSpPr>
          <p:nvPr>
            <p:ph type="pic" sz="quarter" idx="29" hasCustomPrompt="1"/>
          </p:nvPr>
        </p:nvSpPr>
        <p:spPr>
          <a:xfrm>
            <a:off x="4527477" y="3700436"/>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9" name="Picture Placeholder 13">
            <a:extLst>
              <a:ext uri="{FF2B5EF4-FFF2-40B4-BE49-F238E27FC236}">
                <a16:creationId xmlns:a16="http://schemas.microsoft.com/office/drawing/2014/main" id="{D4FCA974-DDE9-5F64-6A81-CDDE320EB89A}"/>
              </a:ext>
            </a:extLst>
          </p:cNvPr>
          <p:cNvSpPr>
            <a:spLocks noGrp="1" noChangeAspect="1"/>
          </p:cNvSpPr>
          <p:nvPr>
            <p:ph type="pic" sz="quarter" idx="30" hasCustomPrompt="1"/>
          </p:nvPr>
        </p:nvSpPr>
        <p:spPr>
          <a:xfrm>
            <a:off x="6265196" y="3700436"/>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10" name="Picture Placeholder 13">
            <a:extLst>
              <a:ext uri="{FF2B5EF4-FFF2-40B4-BE49-F238E27FC236}">
                <a16:creationId xmlns:a16="http://schemas.microsoft.com/office/drawing/2014/main" id="{1B8B3B9E-268E-00C1-9857-6DD6FE164895}"/>
              </a:ext>
            </a:extLst>
          </p:cNvPr>
          <p:cNvSpPr>
            <a:spLocks noGrp="1" noChangeAspect="1"/>
          </p:cNvSpPr>
          <p:nvPr>
            <p:ph type="pic" sz="quarter" idx="31" hasCustomPrompt="1"/>
          </p:nvPr>
        </p:nvSpPr>
        <p:spPr>
          <a:xfrm>
            <a:off x="7985236" y="3700436"/>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11" name="Picture Placeholder 13">
            <a:extLst>
              <a:ext uri="{FF2B5EF4-FFF2-40B4-BE49-F238E27FC236}">
                <a16:creationId xmlns:a16="http://schemas.microsoft.com/office/drawing/2014/main" id="{E62BCBA1-EAE0-2160-B775-C63BFE3656AF}"/>
              </a:ext>
            </a:extLst>
          </p:cNvPr>
          <p:cNvSpPr>
            <a:spLocks noGrp="1" noChangeAspect="1"/>
          </p:cNvSpPr>
          <p:nvPr>
            <p:ph type="pic" sz="quarter" idx="32" hasCustomPrompt="1"/>
          </p:nvPr>
        </p:nvSpPr>
        <p:spPr>
          <a:xfrm>
            <a:off x="9693708" y="3700436"/>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13" name="Text Placeholder 21">
            <a:extLst>
              <a:ext uri="{FF2B5EF4-FFF2-40B4-BE49-F238E27FC236}">
                <a16:creationId xmlns:a16="http://schemas.microsoft.com/office/drawing/2014/main" id="{0960F0D1-A29D-7A16-7171-6C6CF8C309FD}"/>
              </a:ext>
            </a:extLst>
          </p:cNvPr>
          <p:cNvSpPr>
            <a:spLocks noGrp="1"/>
          </p:cNvSpPr>
          <p:nvPr>
            <p:ph type="body" sz="quarter" idx="34" hasCustomPrompt="1"/>
          </p:nvPr>
        </p:nvSpPr>
        <p:spPr>
          <a:xfrm>
            <a:off x="982253" y="5121256"/>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21" name="Text Placeholder 21">
            <a:extLst>
              <a:ext uri="{FF2B5EF4-FFF2-40B4-BE49-F238E27FC236}">
                <a16:creationId xmlns:a16="http://schemas.microsoft.com/office/drawing/2014/main" id="{A1BE4F4A-C024-B083-073C-7BF60F084BFF}"/>
              </a:ext>
            </a:extLst>
          </p:cNvPr>
          <p:cNvSpPr>
            <a:spLocks noGrp="1"/>
          </p:cNvSpPr>
          <p:nvPr>
            <p:ph type="body" sz="quarter" idx="35" hasCustomPrompt="1"/>
          </p:nvPr>
        </p:nvSpPr>
        <p:spPr>
          <a:xfrm>
            <a:off x="2756108" y="5121256"/>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29" name="Text Placeholder 21">
            <a:extLst>
              <a:ext uri="{FF2B5EF4-FFF2-40B4-BE49-F238E27FC236}">
                <a16:creationId xmlns:a16="http://schemas.microsoft.com/office/drawing/2014/main" id="{FE7F2C41-9537-71A6-61CF-555D92B9F901}"/>
              </a:ext>
            </a:extLst>
          </p:cNvPr>
          <p:cNvSpPr>
            <a:spLocks noGrp="1"/>
          </p:cNvSpPr>
          <p:nvPr>
            <p:ph type="body" sz="quarter" idx="36" hasCustomPrompt="1"/>
          </p:nvPr>
        </p:nvSpPr>
        <p:spPr>
          <a:xfrm>
            <a:off x="4519219" y="5121256"/>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33" name="Text Placeholder 21">
            <a:extLst>
              <a:ext uri="{FF2B5EF4-FFF2-40B4-BE49-F238E27FC236}">
                <a16:creationId xmlns:a16="http://schemas.microsoft.com/office/drawing/2014/main" id="{8B6B137F-AADB-001A-7902-E24EA76094B4}"/>
              </a:ext>
            </a:extLst>
          </p:cNvPr>
          <p:cNvSpPr>
            <a:spLocks noGrp="1"/>
          </p:cNvSpPr>
          <p:nvPr>
            <p:ph type="body" sz="quarter" idx="37" hasCustomPrompt="1"/>
          </p:nvPr>
        </p:nvSpPr>
        <p:spPr>
          <a:xfrm>
            <a:off x="6259424" y="5121256"/>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34" name="Text Placeholder 21">
            <a:extLst>
              <a:ext uri="{FF2B5EF4-FFF2-40B4-BE49-F238E27FC236}">
                <a16:creationId xmlns:a16="http://schemas.microsoft.com/office/drawing/2014/main" id="{59648465-D4B8-3B22-CF49-9D24778679A7}"/>
              </a:ext>
            </a:extLst>
          </p:cNvPr>
          <p:cNvSpPr>
            <a:spLocks noGrp="1"/>
          </p:cNvSpPr>
          <p:nvPr>
            <p:ph type="body" sz="quarter" idx="38" hasCustomPrompt="1"/>
          </p:nvPr>
        </p:nvSpPr>
        <p:spPr>
          <a:xfrm>
            <a:off x="7981950" y="5121256"/>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35" name="Text Placeholder 21">
            <a:extLst>
              <a:ext uri="{FF2B5EF4-FFF2-40B4-BE49-F238E27FC236}">
                <a16:creationId xmlns:a16="http://schemas.microsoft.com/office/drawing/2014/main" id="{84062799-0B4A-A259-D152-D36C2CA4D1CF}"/>
              </a:ext>
            </a:extLst>
          </p:cNvPr>
          <p:cNvSpPr>
            <a:spLocks noGrp="1"/>
          </p:cNvSpPr>
          <p:nvPr>
            <p:ph type="body" sz="quarter" idx="39" hasCustomPrompt="1"/>
          </p:nvPr>
        </p:nvSpPr>
        <p:spPr>
          <a:xfrm>
            <a:off x="9692908" y="5121256"/>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2" name="Title 1">
            <a:extLst>
              <a:ext uri="{FF2B5EF4-FFF2-40B4-BE49-F238E27FC236}">
                <a16:creationId xmlns:a16="http://schemas.microsoft.com/office/drawing/2014/main" id="{721F2439-11DA-0EEE-7E32-9684888B8885}"/>
              </a:ext>
            </a:extLst>
          </p:cNvPr>
          <p:cNvSpPr>
            <a:spLocks noGrp="1"/>
          </p:cNvSpPr>
          <p:nvPr>
            <p:ph type="title" hasCustomPrompt="1"/>
          </p:nvPr>
        </p:nvSpPr>
        <p:spPr>
          <a:xfrm>
            <a:off x="460904" y="408689"/>
            <a:ext cx="10801516" cy="622522"/>
          </a:xfrm>
          <a:solidFill>
            <a:schemeClr val="tx2"/>
          </a:solidFill>
        </p:spPr>
        <p:txBody>
          <a:bodyPr/>
          <a:lstStyle>
            <a:lvl1pPr>
              <a:defRPr sz="3000">
                <a:solidFill>
                  <a:schemeClr val="tx2"/>
                </a:solidFill>
                <a:latin typeface="Georgia" panose="02040502050405020303" pitchFamily="18" charset="0"/>
              </a:defRPr>
            </a:lvl1pPr>
          </a:lstStyle>
          <a:p>
            <a:r>
              <a:rPr lang="en-US"/>
              <a:t>The Team Title</a:t>
            </a:r>
          </a:p>
        </p:txBody>
      </p:sp>
      <p:pic>
        <p:nvPicPr>
          <p:cNvPr id="3" name="Picture 2">
            <a:extLst>
              <a:ext uri="{FF2B5EF4-FFF2-40B4-BE49-F238E27FC236}">
                <a16:creationId xmlns:a16="http://schemas.microsoft.com/office/drawing/2014/main" id="{6F001579-78A6-475D-31D8-2841E67DD6A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1206816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pPr defTabSz="412750" hangingPunct="0">
              <a:lnSpc>
                <a:spcPct val="150000"/>
              </a:lnSpc>
            </a:pPr>
            <a:fld id="{86CB4B4D-7CA3-9044-876B-883B54F8677D}" type="slidenum">
              <a:rPr lang="en-US" sz="1000" kern="0" spc="30" smtClean="0">
                <a:solidFill>
                  <a:srgbClr val="FFFFFF"/>
                </a:solidFill>
                <a:latin typeface="Raleway"/>
                <a:sym typeface="Raleway"/>
              </a:rPr>
              <a:pPr defTabSz="412750" hangingPunct="0">
                <a:lnSpc>
                  <a:spcPct val="150000"/>
                </a:lnSpc>
              </a:pPr>
              <a:t>‹#›</a:t>
            </a:fld>
            <a:endParaRPr lang="en-US" sz="1000" kern="0" spc="30">
              <a:solidFill>
                <a:srgbClr val="FFFFFF"/>
              </a:solidFill>
              <a:latin typeface="Raleway"/>
              <a:sym typeface="Raleway"/>
            </a:endParaRPr>
          </a:p>
        </p:txBody>
      </p:sp>
      <p:sp>
        <p:nvSpPr>
          <p:cNvPr id="3" name="Title 1">
            <a:extLst>
              <a:ext uri="{FF2B5EF4-FFF2-40B4-BE49-F238E27FC236}">
                <a16:creationId xmlns:a16="http://schemas.microsoft.com/office/drawing/2014/main" id="{67E474AA-5E7D-AB65-6837-FD31DB2BB859}"/>
              </a:ext>
            </a:extLst>
          </p:cNvPr>
          <p:cNvSpPr>
            <a:spLocks noGrp="1"/>
          </p:cNvSpPr>
          <p:nvPr>
            <p:ph type="title" hasCustomPrompt="1"/>
          </p:nvPr>
        </p:nvSpPr>
        <p:spPr>
          <a:xfrm>
            <a:off x="460904" y="408689"/>
            <a:ext cx="11444584" cy="622522"/>
          </a:xfrm>
        </p:spPr>
        <p:txBody>
          <a:bodyPr/>
          <a:lstStyle>
            <a:lvl1pPr>
              <a:defRPr sz="3000">
                <a:solidFill>
                  <a:schemeClr val="tx2"/>
                </a:solidFill>
                <a:latin typeface="Georgia" panose="02040502050405020303" pitchFamily="18" charset="0"/>
              </a:defRPr>
            </a:lvl1pPr>
          </a:lstStyle>
          <a:p>
            <a:r>
              <a:rPr lang="en-US"/>
              <a:t>Title Goes Here</a:t>
            </a:r>
          </a:p>
        </p:txBody>
      </p:sp>
      <p:pic>
        <p:nvPicPr>
          <p:cNvPr id="4" name="Picture 3">
            <a:extLst>
              <a:ext uri="{FF2B5EF4-FFF2-40B4-BE49-F238E27FC236}">
                <a16:creationId xmlns:a16="http://schemas.microsoft.com/office/drawing/2014/main" id="{F2772C18-FAD7-0118-7675-825D0EC807A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215486991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column - images">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D20D1FE6-7AE9-BF3B-5CFE-B97363F01C0E}"/>
              </a:ext>
            </a:extLst>
          </p:cNvPr>
          <p:cNvSpPr>
            <a:spLocks noGrp="1"/>
          </p:cNvSpPr>
          <p:nvPr>
            <p:ph type="pic" sz="quarter" idx="15" hasCustomPrompt="1"/>
          </p:nvPr>
        </p:nvSpPr>
        <p:spPr>
          <a:xfrm>
            <a:off x="4445000" y="1175019"/>
            <a:ext cx="3302000" cy="1996677"/>
          </a:xfrm>
          <a:solidFill>
            <a:srgbClr val="D0FFFF"/>
          </a:solidFill>
        </p:spPr>
        <p:txBody>
          <a:bodyPr vert="horz" lIns="180000" tIns="216000" rIns="144000" bIns="0" rtlCol="0">
            <a:normAutofit/>
          </a:bodyPr>
          <a:lstStyle>
            <a:lvl1pPr>
              <a:defRPr lang="en-US" sz="1000"/>
            </a:lvl1pPr>
          </a:lstStyle>
          <a:p>
            <a:pPr lvl="0" indent="0">
              <a:buNone/>
            </a:pPr>
            <a:r>
              <a:rPr lang="en-US"/>
              <a:t>Drag and drop image</a:t>
            </a:r>
          </a:p>
        </p:txBody>
      </p:sp>
      <p:sp>
        <p:nvSpPr>
          <p:cNvPr id="15" name="Picture Placeholder 7">
            <a:extLst>
              <a:ext uri="{FF2B5EF4-FFF2-40B4-BE49-F238E27FC236}">
                <a16:creationId xmlns:a16="http://schemas.microsoft.com/office/drawing/2014/main" id="{2BB661AF-C19C-AB85-6FEE-A7E9558080B5}"/>
              </a:ext>
            </a:extLst>
          </p:cNvPr>
          <p:cNvSpPr>
            <a:spLocks noGrp="1"/>
          </p:cNvSpPr>
          <p:nvPr>
            <p:ph type="pic" sz="quarter" idx="25" hasCustomPrompt="1"/>
          </p:nvPr>
        </p:nvSpPr>
        <p:spPr>
          <a:xfrm>
            <a:off x="4445000" y="3662187"/>
            <a:ext cx="3302000" cy="1996677"/>
          </a:xfrm>
          <a:solidFill>
            <a:srgbClr val="D0FFFF"/>
          </a:solidFill>
        </p:spPr>
        <p:txBody>
          <a:bodyPr vert="horz" lIns="180000" tIns="216000" rIns="144000" bIns="0" rtlCol="0">
            <a:normAutofit/>
          </a:bodyPr>
          <a:lstStyle>
            <a:lvl1pPr>
              <a:defRPr lang="en-US" sz="1000"/>
            </a:lvl1pPr>
          </a:lstStyle>
          <a:p>
            <a:pPr lvl="0" indent="0">
              <a:buNone/>
            </a:pPr>
            <a:r>
              <a:rPr lang="en-US"/>
              <a:t>Drag and drop image</a:t>
            </a:r>
          </a:p>
        </p:txBody>
      </p:sp>
      <p:sp>
        <p:nvSpPr>
          <p:cNvPr id="3" name="Slide Number Placeholder 2">
            <a:extLst>
              <a:ext uri="{FF2B5EF4-FFF2-40B4-BE49-F238E27FC236}">
                <a16:creationId xmlns:a16="http://schemas.microsoft.com/office/drawing/2014/main" id="{9D42AE9A-6DC4-D821-5A01-98AA52CAC528}"/>
              </a:ext>
            </a:extLst>
          </p:cNvPr>
          <p:cNvSpPr>
            <a:spLocks noGrp="1"/>
          </p:cNvSpPr>
          <p:nvPr>
            <p:ph type="sldNum" sz="quarter" idx="10"/>
          </p:nvPr>
        </p:nvSpPr>
        <p:spPr/>
        <p:txBody>
          <a:bodyPr/>
          <a:lstStyle/>
          <a:p>
            <a:pPr defTabSz="412750" hangingPunct="0">
              <a:lnSpc>
                <a:spcPct val="150000"/>
              </a:lnSpc>
            </a:pPr>
            <a:fld id="{86CB4B4D-7CA3-9044-876B-883B54F8677D}" type="slidenum">
              <a:rPr lang="en-US" sz="1000" kern="0" spc="30" smtClean="0">
                <a:solidFill>
                  <a:srgbClr val="FFFFFF"/>
                </a:solidFill>
                <a:latin typeface="Raleway"/>
                <a:sym typeface="Raleway"/>
              </a:rPr>
              <a:pPr defTabSz="412750" hangingPunct="0">
                <a:lnSpc>
                  <a:spcPct val="150000"/>
                </a:lnSpc>
              </a:pPr>
              <a:t>‹#›</a:t>
            </a:fld>
            <a:endParaRPr lang="en-US" sz="1000" kern="0" spc="30">
              <a:solidFill>
                <a:srgbClr val="FFFFFF"/>
              </a:solidFill>
              <a:latin typeface="Raleway"/>
              <a:sym typeface="Raleway"/>
            </a:endParaRPr>
          </a:p>
        </p:txBody>
      </p:sp>
      <p:sp>
        <p:nvSpPr>
          <p:cNvPr id="5" name="Picture Placeholder 7">
            <a:extLst>
              <a:ext uri="{FF2B5EF4-FFF2-40B4-BE49-F238E27FC236}">
                <a16:creationId xmlns:a16="http://schemas.microsoft.com/office/drawing/2014/main" id="{01D15287-02D9-B9B4-161E-D902AA74A621}"/>
              </a:ext>
            </a:extLst>
          </p:cNvPr>
          <p:cNvSpPr>
            <a:spLocks noGrp="1"/>
          </p:cNvSpPr>
          <p:nvPr>
            <p:ph type="pic" sz="quarter" idx="26" hasCustomPrompt="1"/>
          </p:nvPr>
        </p:nvSpPr>
        <p:spPr>
          <a:xfrm>
            <a:off x="4521200" y="1251219"/>
            <a:ext cx="3302000" cy="1996677"/>
          </a:xfrm>
          <a:prstGeom prst="rect">
            <a:avLst/>
          </a:prstGeom>
          <a:solidFill>
            <a:srgbClr val="D0FFFF"/>
          </a:solidFill>
        </p:spPr>
        <p:txBody>
          <a:bodyPr vert="horz" lIns="180000" tIns="216000" rIns="144000" bIns="0" rtlCol="0">
            <a:normAutofit/>
          </a:bodyPr>
          <a:lstStyle>
            <a:lvl1pPr>
              <a:defRPr lang="en-US" sz="1000"/>
            </a:lvl1pPr>
          </a:lstStyle>
          <a:p>
            <a:pPr lvl="0" indent="0">
              <a:buNone/>
            </a:pPr>
            <a:r>
              <a:rPr lang="en-US"/>
              <a:t>Drag and drop image</a:t>
            </a:r>
          </a:p>
        </p:txBody>
      </p:sp>
      <p:sp>
        <p:nvSpPr>
          <p:cNvPr id="6" name="Picture Placeholder 7">
            <a:extLst>
              <a:ext uri="{FF2B5EF4-FFF2-40B4-BE49-F238E27FC236}">
                <a16:creationId xmlns:a16="http://schemas.microsoft.com/office/drawing/2014/main" id="{33A9A459-7B62-F552-183C-C503A773F9A6}"/>
              </a:ext>
            </a:extLst>
          </p:cNvPr>
          <p:cNvSpPr>
            <a:spLocks noGrp="1"/>
          </p:cNvSpPr>
          <p:nvPr>
            <p:ph type="pic" sz="quarter" idx="27" hasCustomPrompt="1"/>
          </p:nvPr>
        </p:nvSpPr>
        <p:spPr>
          <a:xfrm>
            <a:off x="4521200" y="3738387"/>
            <a:ext cx="3302000" cy="1996677"/>
          </a:xfrm>
          <a:prstGeom prst="rect">
            <a:avLst/>
          </a:prstGeom>
          <a:solidFill>
            <a:srgbClr val="D0FFFF"/>
          </a:solidFill>
        </p:spPr>
        <p:txBody>
          <a:bodyPr vert="horz" lIns="180000" tIns="216000" rIns="144000" bIns="0" rtlCol="0">
            <a:normAutofit/>
          </a:bodyPr>
          <a:lstStyle>
            <a:lvl1pPr>
              <a:defRPr lang="en-US" sz="1000"/>
            </a:lvl1pPr>
          </a:lstStyle>
          <a:p>
            <a:pPr lvl="0" indent="0">
              <a:buNone/>
            </a:pPr>
            <a:r>
              <a:rPr lang="en-US"/>
              <a:t>Drag and drop image</a:t>
            </a:r>
          </a:p>
        </p:txBody>
      </p:sp>
      <p:sp>
        <p:nvSpPr>
          <p:cNvPr id="7" name="Title 1">
            <a:extLst>
              <a:ext uri="{FF2B5EF4-FFF2-40B4-BE49-F238E27FC236}">
                <a16:creationId xmlns:a16="http://schemas.microsoft.com/office/drawing/2014/main" id="{91CA75BF-B20B-76FC-30FD-275D32B272DE}"/>
              </a:ext>
            </a:extLst>
          </p:cNvPr>
          <p:cNvSpPr>
            <a:spLocks noGrp="1"/>
          </p:cNvSpPr>
          <p:nvPr>
            <p:ph type="title" hasCustomPrompt="1"/>
          </p:nvPr>
        </p:nvSpPr>
        <p:spPr>
          <a:xfrm>
            <a:off x="460904" y="408689"/>
            <a:ext cx="4848115"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9" name="Text Placeholder 28">
            <a:extLst>
              <a:ext uri="{FF2B5EF4-FFF2-40B4-BE49-F238E27FC236}">
                <a16:creationId xmlns:a16="http://schemas.microsoft.com/office/drawing/2014/main" id="{3687E80A-F4FF-3A06-243E-6DEA6D5CA7F9}"/>
              </a:ext>
            </a:extLst>
          </p:cNvPr>
          <p:cNvSpPr>
            <a:spLocks noGrp="1"/>
          </p:cNvSpPr>
          <p:nvPr>
            <p:ph type="body" sz="quarter" idx="32" hasCustomPrompt="1"/>
          </p:nvPr>
        </p:nvSpPr>
        <p:spPr>
          <a:xfrm>
            <a:off x="1198546" y="1659285"/>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10" name="Text Placeholder 28">
            <a:extLst>
              <a:ext uri="{FF2B5EF4-FFF2-40B4-BE49-F238E27FC236}">
                <a16:creationId xmlns:a16="http://schemas.microsoft.com/office/drawing/2014/main" id="{F23626D7-6C95-500A-7A0F-0D85C597F3B8}"/>
              </a:ext>
            </a:extLst>
          </p:cNvPr>
          <p:cNvSpPr>
            <a:spLocks noGrp="1"/>
          </p:cNvSpPr>
          <p:nvPr>
            <p:ph type="body" sz="quarter" idx="33" hasCustomPrompt="1"/>
          </p:nvPr>
        </p:nvSpPr>
        <p:spPr>
          <a:xfrm>
            <a:off x="8838599" y="1659285"/>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16" name="Text Placeholder 28">
            <a:extLst>
              <a:ext uri="{FF2B5EF4-FFF2-40B4-BE49-F238E27FC236}">
                <a16:creationId xmlns:a16="http://schemas.microsoft.com/office/drawing/2014/main" id="{EB9F8A5A-9693-F0C3-5CD1-5DFD05A3849A}"/>
              </a:ext>
            </a:extLst>
          </p:cNvPr>
          <p:cNvSpPr>
            <a:spLocks noGrp="1"/>
          </p:cNvSpPr>
          <p:nvPr>
            <p:ph type="body" sz="quarter" idx="34" hasCustomPrompt="1"/>
          </p:nvPr>
        </p:nvSpPr>
        <p:spPr>
          <a:xfrm>
            <a:off x="1198546" y="4065600"/>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17" name="Text Placeholder 28">
            <a:extLst>
              <a:ext uri="{FF2B5EF4-FFF2-40B4-BE49-F238E27FC236}">
                <a16:creationId xmlns:a16="http://schemas.microsoft.com/office/drawing/2014/main" id="{58522DE7-F56D-37B7-381D-4CA6EB40D950}"/>
              </a:ext>
            </a:extLst>
          </p:cNvPr>
          <p:cNvSpPr>
            <a:spLocks noGrp="1"/>
          </p:cNvSpPr>
          <p:nvPr>
            <p:ph type="body" sz="quarter" idx="35" hasCustomPrompt="1"/>
          </p:nvPr>
        </p:nvSpPr>
        <p:spPr>
          <a:xfrm>
            <a:off x="8838599" y="4065600"/>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pic>
        <p:nvPicPr>
          <p:cNvPr id="2" name="Picture 1">
            <a:extLst>
              <a:ext uri="{FF2B5EF4-FFF2-40B4-BE49-F238E27FC236}">
                <a16:creationId xmlns:a16="http://schemas.microsoft.com/office/drawing/2014/main" id="{06F426EF-35F2-E396-B3B2-7DC17786900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4125629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1495C5-EAD4-E7B2-89C4-1CC0362333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245818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3" name="Picture 2" descr="Many hands raising thumbs up">
            <a:extLst>
              <a:ext uri="{FF2B5EF4-FFF2-40B4-BE49-F238E27FC236}">
                <a16:creationId xmlns:a16="http://schemas.microsoft.com/office/drawing/2014/main" id="{9FB5266E-EB47-932F-86A4-7A023C47F442}"/>
              </a:ext>
            </a:extLst>
          </p:cNvPr>
          <p:cNvPicPr/>
          <p:nvPr userDrawn="1"/>
        </p:nvPicPr>
        <p:blipFill>
          <a:blip r:embed="rId2">
            <a:extLst>
              <a:ext uri="{28A0092B-C50C-407E-A947-70E740481C1C}">
                <a14:useLocalDpi xmlns:a14="http://schemas.microsoft.com/office/drawing/2010/main" val="0"/>
              </a:ext>
            </a:extLst>
          </a:blip>
          <a:srcRect/>
          <a:stretch>
            <a:fillRect/>
          </a:stretch>
        </p:blipFill>
        <p:spPr>
          <a:xfrm>
            <a:off x="209125" y="-68817"/>
            <a:ext cx="11887200" cy="6926815"/>
          </a:xfrm>
          <a:prstGeom prst="rect">
            <a:avLst/>
          </a:prstGeom>
          <a:ln>
            <a:noFill/>
          </a:ln>
        </p:spPr>
      </p:pic>
      <p:grpSp>
        <p:nvGrpSpPr>
          <p:cNvPr id="5" name="Group 4">
            <a:extLst>
              <a:ext uri="{FF2B5EF4-FFF2-40B4-BE49-F238E27FC236}">
                <a16:creationId xmlns:a16="http://schemas.microsoft.com/office/drawing/2014/main" id="{DB86F0C5-3B3C-1475-ACFA-009640E56847}"/>
              </a:ext>
            </a:extLst>
          </p:cNvPr>
          <p:cNvGrpSpPr/>
          <p:nvPr userDrawn="1"/>
        </p:nvGrpSpPr>
        <p:grpSpPr>
          <a:xfrm>
            <a:off x="549401" y="-1"/>
            <a:ext cx="11642598" cy="6858000"/>
            <a:chOff x="549401" y="-1"/>
            <a:chExt cx="11642598" cy="6858000"/>
          </a:xfrm>
        </p:grpSpPr>
        <p:sp>
          <p:nvSpPr>
            <p:cNvPr id="6" name="Freeform 5">
              <a:extLst>
                <a:ext uri="{FF2B5EF4-FFF2-40B4-BE49-F238E27FC236}">
                  <a16:creationId xmlns:a16="http://schemas.microsoft.com/office/drawing/2014/main" id="{4A5BF4CF-E0A1-CE0A-6E7E-35895F26344D}"/>
                </a:ext>
              </a:extLst>
            </p:cNvPr>
            <p:cNvSpPr/>
            <p:nvPr/>
          </p:nvSpPr>
          <p:spPr>
            <a:xfrm>
              <a:off x="549401" y="-1"/>
              <a:ext cx="11642598" cy="6858000"/>
            </a:xfrm>
            <a:custGeom>
              <a:avLst/>
              <a:gdLst>
                <a:gd name="connsiteX0" fmla="*/ 0 w 11642598"/>
                <a:gd name="connsiteY0" fmla="*/ 0 h 6858000"/>
                <a:gd name="connsiteX1" fmla="*/ 6859905 w 11642598"/>
                <a:gd name="connsiteY1" fmla="*/ 6858000 h 6858000"/>
                <a:gd name="connsiteX2" fmla="*/ 11642598 w 11642598"/>
                <a:gd name="connsiteY2" fmla="*/ 2043557 h 6858000"/>
              </a:gdLst>
              <a:ahLst/>
              <a:cxnLst>
                <a:cxn ang="0">
                  <a:pos x="connsiteX0" y="connsiteY0"/>
                </a:cxn>
                <a:cxn ang="0">
                  <a:pos x="connsiteX1" y="connsiteY1"/>
                </a:cxn>
                <a:cxn ang="0">
                  <a:pos x="connsiteX2" y="connsiteY2"/>
                </a:cxn>
              </a:cxnLst>
              <a:rect l="l" t="t" r="r" b="b"/>
              <a:pathLst>
                <a:path w="11642598" h="6858000">
                  <a:moveTo>
                    <a:pt x="0" y="0"/>
                  </a:moveTo>
                  <a:lnTo>
                    <a:pt x="6859905" y="6858000"/>
                  </a:lnTo>
                  <a:lnTo>
                    <a:pt x="11642598" y="2043557"/>
                  </a:lnTo>
                </a:path>
              </a:pathLst>
            </a:custGeom>
            <a:noFill/>
            <a:ln w="38100" cap="flat">
              <a:solidFill>
                <a:schemeClr val="bg2"/>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sp>
          <p:nvSpPr>
            <p:cNvPr id="7" name="Freeform 6">
              <a:extLst>
                <a:ext uri="{FF2B5EF4-FFF2-40B4-BE49-F238E27FC236}">
                  <a16:creationId xmlns:a16="http://schemas.microsoft.com/office/drawing/2014/main" id="{36742B81-E54C-4308-0E50-A27F453F7204}"/>
                </a:ext>
              </a:extLst>
            </p:cNvPr>
            <p:cNvSpPr/>
            <p:nvPr/>
          </p:nvSpPr>
          <p:spPr>
            <a:xfrm>
              <a:off x="4879721" y="4343526"/>
              <a:ext cx="5028946" cy="2514472"/>
            </a:xfrm>
            <a:custGeom>
              <a:avLst/>
              <a:gdLst>
                <a:gd name="connsiteX0" fmla="*/ 0 w 5028946"/>
                <a:gd name="connsiteY0" fmla="*/ 2514473 h 2514472"/>
                <a:gd name="connsiteX1" fmla="*/ 2514473 w 5028946"/>
                <a:gd name="connsiteY1" fmla="*/ 0 h 2514472"/>
                <a:gd name="connsiteX2" fmla="*/ 5028946 w 5028946"/>
                <a:gd name="connsiteY2" fmla="*/ 2514473 h 2514472"/>
              </a:gdLst>
              <a:ahLst/>
              <a:cxnLst>
                <a:cxn ang="0">
                  <a:pos x="connsiteX0" y="connsiteY0"/>
                </a:cxn>
                <a:cxn ang="0">
                  <a:pos x="connsiteX1" y="connsiteY1"/>
                </a:cxn>
                <a:cxn ang="0">
                  <a:pos x="connsiteX2" y="connsiteY2"/>
                </a:cxn>
              </a:cxnLst>
              <a:rect l="l" t="t" r="r" b="b"/>
              <a:pathLst>
                <a:path w="5028946" h="2514472">
                  <a:moveTo>
                    <a:pt x="0" y="2514473"/>
                  </a:moveTo>
                  <a:cubicBezTo>
                    <a:pt x="0" y="1125728"/>
                    <a:pt x="1125791" y="0"/>
                    <a:pt x="2514473" y="0"/>
                  </a:cubicBezTo>
                  <a:cubicBezTo>
                    <a:pt x="3903155" y="0"/>
                    <a:pt x="5028946" y="1125791"/>
                    <a:pt x="5028946" y="2514473"/>
                  </a:cubicBezTo>
                </a:path>
              </a:pathLst>
            </a:custGeom>
            <a:noFill/>
            <a:ln w="38100" cap="flat">
              <a:solidFill>
                <a:schemeClr val="bg2"/>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grpSp>
      <p:sp>
        <p:nvSpPr>
          <p:cNvPr id="11" name="Title Placeholder 1">
            <a:extLst>
              <a:ext uri="{FF2B5EF4-FFF2-40B4-BE49-F238E27FC236}">
                <a16:creationId xmlns:a16="http://schemas.microsoft.com/office/drawing/2014/main" id="{4304F681-E359-D276-4A5B-995C78A3DAF9}"/>
              </a:ext>
            </a:extLst>
          </p:cNvPr>
          <p:cNvSpPr>
            <a:spLocks noGrp="1"/>
          </p:cNvSpPr>
          <p:nvPr>
            <p:ph type="title"/>
          </p:nvPr>
        </p:nvSpPr>
        <p:spPr>
          <a:xfrm>
            <a:off x="627890" y="5532436"/>
            <a:ext cx="4419599" cy="1325563"/>
          </a:xfrm>
          <a:prstGeom prst="rect">
            <a:avLst/>
          </a:prstGeom>
          <a:noFill/>
        </p:spPr>
        <p:txBody>
          <a:bodyPr vert="horz" lIns="91440" tIns="45720" rIns="91440" bIns="45720" rtlCol="0" anchor="ctr">
            <a:normAutofit/>
          </a:bodyPr>
          <a:lstStyle>
            <a:lvl1pPr>
              <a:defRPr sz="3000">
                <a:solidFill>
                  <a:sysClr val="windowText" lastClr="000000"/>
                </a:solidFill>
                <a:latin typeface="Georgia" panose="02040502050405020303" pitchFamily="18" charset="0"/>
              </a:defRPr>
            </a:lvl1pPr>
          </a:lstStyle>
          <a:p>
            <a:r>
              <a:rPr lang="en-US"/>
              <a:t>Click to edit</a:t>
            </a:r>
          </a:p>
        </p:txBody>
      </p:sp>
      <p:pic>
        <p:nvPicPr>
          <p:cNvPr id="4" name="Picture 3">
            <a:extLst>
              <a:ext uri="{FF2B5EF4-FFF2-40B4-BE49-F238E27FC236}">
                <a16:creationId xmlns:a16="http://schemas.microsoft.com/office/drawing/2014/main" id="{A612D472-5AFA-A4CF-0AC2-C7C51B878FA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117792" y="6046913"/>
            <a:ext cx="1865083" cy="353887"/>
          </a:xfrm>
          <a:prstGeom prst="rect">
            <a:avLst/>
          </a:prstGeom>
        </p:spPr>
      </p:pic>
    </p:spTree>
    <p:extLst>
      <p:ext uri="{BB962C8B-B14F-4D97-AF65-F5344CB8AC3E}">
        <p14:creationId xmlns:p14="http://schemas.microsoft.com/office/powerpoint/2010/main" val="977011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8225EF-744F-7224-2C76-8684D690868B}"/>
              </a:ext>
            </a:extLst>
          </p:cNvPr>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ln>
            <a:noFill/>
          </a:ln>
        </p:spPr>
      </p:pic>
      <p:pic>
        <p:nvPicPr>
          <p:cNvPr id="3" name="Picture 2" descr="A black and red background&#10;&#10;Description automatically generated">
            <a:extLst>
              <a:ext uri="{FF2B5EF4-FFF2-40B4-BE49-F238E27FC236}">
                <a16:creationId xmlns:a16="http://schemas.microsoft.com/office/drawing/2014/main" id="{9FB5266E-EB47-932F-86A4-7A023C47F442}"/>
              </a:ext>
            </a:extLst>
          </p:cNvPr>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 y="-2"/>
            <a:ext cx="12192000" cy="6858000"/>
          </a:xfrm>
          <a:prstGeom prst="rect">
            <a:avLst/>
          </a:prstGeom>
          <a:ln>
            <a:noFill/>
          </a:ln>
        </p:spPr>
      </p:pic>
      <p:grpSp>
        <p:nvGrpSpPr>
          <p:cNvPr id="5" name="Group 4">
            <a:extLst>
              <a:ext uri="{FF2B5EF4-FFF2-40B4-BE49-F238E27FC236}">
                <a16:creationId xmlns:a16="http://schemas.microsoft.com/office/drawing/2014/main" id="{DB86F0C5-3B3C-1475-ACFA-009640E56847}"/>
              </a:ext>
            </a:extLst>
          </p:cNvPr>
          <p:cNvGrpSpPr/>
          <p:nvPr userDrawn="1"/>
        </p:nvGrpSpPr>
        <p:grpSpPr>
          <a:xfrm>
            <a:off x="549401" y="-1"/>
            <a:ext cx="11642598" cy="6858000"/>
            <a:chOff x="549401" y="-1"/>
            <a:chExt cx="11642598" cy="6858000"/>
          </a:xfrm>
        </p:grpSpPr>
        <p:sp>
          <p:nvSpPr>
            <p:cNvPr id="6" name="Freeform 5">
              <a:extLst>
                <a:ext uri="{FF2B5EF4-FFF2-40B4-BE49-F238E27FC236}">
                  <a16:creationId xmlns:a16="http://schemas.microsoft.com/office/drawing/2014/main" id="{4A5BF4CF-E0A1-CE0A-6E7E-35895F26344D}"/>
                </a:ext>
              </a:extLst>
            </p:cNvPr>
            <p:cNvSpPr/>
            <p:nvPr/>
          </p:nvSpPr>
          <p:spPr>
            <a:xfrm>
              <a:off x="549401" y="-1"/>
              <a:ext cx="11642598" cy="6858000"/>
            </a:xfrm>
            <a:custGeom>
              <a:avLst/>
              <a:gdLst>
                <a:gd name="connsiteX0" fmla="*/ 0 w 11642598"/>
                <a:gd name="connsiteY0" fmla="*/ 0 h 6858000"/>
                <a:gd name="connsiteX1" fmla="*/ 6859905 w 11642598"/>
                <a:gd name="connsiteY1" fmla="*/ 6858000 h 6858000"/>
                <a:gd name="connsiteX2" fmla="*/ 11642598 w 11642598"/>
                <a:gd name="connsiteY2" fmla="*/ 2043557 h 6858000"/>
              </a:gdLst>
              <a:ahLst/>
              <a:cxnLst>
                <a:cxn ang="0">
                  <a:pos x="connsiteX0" y="connsiteY0"/>
                </a:cxn>
                <a:cxn ang="0">
                  <a:pos x="connsiteX1" y="connsiteY1"/>
                </a:cxn>
                <a:cxn ang="0">
                  <a:pos x="connsiteX2" y="connsiteY2"/>
                </a:cxn>
              </a:cxnLst>
              <a:rect l="l" t="t" r="r" b="b"/>
              <a:pathLst>
                <a:path w="11642598" h="6858000">
                  <a:moveTo>
                    <a:pt x="0" y="0"/>
                  </a:moveTo>
                  <a:lnTo>
                    <a:pt x="6859905" y="6858000"/>
                  </a:lnTo>
                  <a:lnTo>
                    <a:pt x="11642598" y="2043557"/>
                  </a:lnTo>
                </a:path>
              </a:pathLst>
            </a:custGeom>
            <a:noFill/>
            <a:ln w="38100" cap="flat">
              <a:solidFill>
                <a:schemeClr val="bg2"/>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sp>
          <p:nvSpPr>
            <p:cNvPr id="7" name="Freeform 6">
              <a:extLst>
                <a:ext uri="{FF2B5EF4-FFF2-40B4-BE49-F238E27FC236}">
                  <a16:creationId xmlns:a16="http://schemas.microsoft.com/office/drawing/2014/main" id="{36742B81-E54C-4308-0E50-A27F453F7204}"/>
                </a:ext>
              </a:extLst>
            </p:cNvPr>
            <p:cNvSpPr/>
            <p:nvPr/>
          </p:nvSpPr>
          <p:spPr>
            <a:xfrm>
              <a:off x="4879721" y="4343526"/>
              <a:ext cx="5028946" cy="2514472"/>
            </a:xfrm>
            <a:custGeom>
              <a:avLst/>
              <a:gdLst>
                <a:gd name="connsiteX0" fmla="*/ 0 w 5028946"/>
                <a:gd name="connsiteY0" fmla="*/ 2514473 h 2514472"/>
                <a:gd name="connsiteX1" fmla="*/ 2514473 w 5028946"/>
                <a:gd name="connsiteY1" fmla="*/ 0 h 2514472"/>
                <a:gd name="connsiteX2" fmla="*/ 5028946 w 5028946"/>
                <a:gd name="connsiteY2" fmla="*/ 2514473 h 2514472"/>
              </a:gdLst>
              <a:ahLst/>
              <a:cxnLst>
                <a:cxn ang="0">
                  <a:pos x="connsiteX0" y="connsiteY0"/>
                </a:cxn>
                <a:cxn ang="0">
                  <a:pos x="connsiteX1" y="connsiteY1"/>
                </a:cxn>
                <a:cxn ang="0">
                  <a:pos x="connsiteX2" y="connsiteY2"/>
                </a:cxn>
              </a:cxnLst>
              <a:rect l="l" t="t" r="r" b="b"/>
              <a:pathLst>
                <a:path w="5028946" h="2514472">
                  <a:moveTo>
                    <a:pt x="0" y="2514473"/>
                  </a:moveTo>
                  <a:cubicBezTo>
                    <a:pt x="0" y="1125728"/>
                    <a:pt x="1125791" y="0"/>
                    <a:pt x="2514473" y="0"/>
                  </a:cubicBezTo>
                  <a:cubicBezTo>
                    <a:pt x="3903155" y="0"/>
                    <a:pt x="5028946" y="1125791"/>
                    <a:pt x="5028946" y="2514473"/>
                  </a:cubicBezTo>
                </a:path>
              </a:pathLst>
            </a:custGeom>
            <a:noFill/>
            <a:ln w="38100" cap="flat">
              <a:solidFill>
                <a:schemeClr val="bg2"/>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grpSp>
      <p:sp>
        <p:nvSpPr>
          <p:cNvPr id="11" name="Title Placeholder 1">
            <a:extLst>
              <a:ext uri="{FF2B5EF4-FFF2-40B4-BE49-F238E27FC236}">
                <a16:creationId xmlns:a16="http://schemas.microsoft.com/office/drawing/2014/main" id="{4304F681-E359-D276-4A5B-995C78A3DAF9}"/>
              </a:ext>
            </a:extLst>
          </p:cNvPr>
          <p:cNvSpPr>
            <a:spLocks noGrp="1"/>
          </p:cNvSpPr>
          <p:nvPr>
            <p:ph type="title"/>
          </p:nvPr>
        </p:nvSpPr>
        <p:spPr>
          <a:xfrm>
            <a:off x="627890" y="5532436"/>
            <a:ext cx="4419599" cy="1325563"/>
          </a:xfrm>
          <a:prstGeom prst="rect">
            <a:avLst/>
          </a:prstGeom>
          <a:noFill/>
        </p:spPr>
        <p:txBody>
          <a:bodyPr vert="horz" lIns="91440" tIns="45720" rIns="91440" bIns="45720" rtlCol="0" anchor="ctr">
            <a:normAutofit/>
          </a:bodyPr>
          <a:lstStyle>
            <a:lvl1pPr>
              <a:defRPr sz="3000">
                <a:solidFill>
                  <a:sysClr val="windowText" lastClr="000000"/>
                </a:solidFill>
                <a:latin typeface="Georgia" panose="02040502050405020303" pitchFamily="18" charset="0"/>
              </a:defRPr>
            </a:lvl1pPr>
          </a:lstStyle>
          <a:p>
            <a:r>
              <a:rPr lang="en-US"/>
              <a:t>Click to edit</a:t>
            </a:r>
          </a:p>
        </p:txBody>
      </p:sp>
      <p:pic>
        <p:nvPicPr>
          <p:cNvPr id="4" name="Picture 3">
            <a:extLst>
              <a:ext uri="{FF2B5EF4-FFF2-40B4-BE49-F238E27FC236}">
                <a16:creationId xmlns:a16="http://schemas.microsoft.com/office/drawing/2014/main" id="{D2639DD4-C9E8-7DE9-A2AC-A93D452E8D28}"/>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117792" y="6046913"/>
            <a:ext cx="1865083" cy="353887"/>
          </a:xfrm>
          <a:prstGeom prst="rect">
            <a:avLst/>
          </a:prstGeom>
        </p:spPr>
      </p:pic>
    </p:spTree>
    <p:extLst>
      <p:ext uri="{BB962C8B-B14F-4D97-AF65-F5344CB8AC3E}">
        <p14:creationId xmlns:p14="http://schemas.microsoft.com/office/powerpoint/2010/main" val="1066224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3" name="Picture 2" descr="A person in a suit with his arms crossed&#10;&#10;Description automatically generated">
            <a:extLst>
              <a:ext uri="{FF2B5EF4-FFF2-40B4-BE49-F238E27FC236}">
                <a16:creationId xmlns:a16="http://schemas.microsoft.com/office/drawing/2014/main" id="{85343BD1-7660-2417-5602-8C450F17F7C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7238" y="-3"/>
            <a:ext cx="12192000" cy="6858001"/>
          </a:xfrm>
          <a:prstGeom prst="rect">
            <a:avLst/>
          </a:prstGeom>
        </p:spPr>
      </p:pic>
      <p:pic>
        <p:nvPicPr>
          <p:cNvPr id="4" name="Picture 3">
            <a:extLst>
              <a:ext uri="{FF2B5EF4-FFF2-40B4-BE49-F238E27FC236}">
                <a16:creationId xmlns:a16="http://schemas.microsoft.com/office/drawing/2014/main" id="{007A5B7C-CDE6-527D-3DB5-6CC82EC393F8}"/>
              </a:ext>
            </a:extLst>
          </p:cNvPr>
          <p:cNvPicPr/>
          <p:nvPr userDrawn="1"/>
        </p:nvPicPr>
        <p:blipFill>
          <a:blip r:embed="rId3">
            <a:extLst>
              <a:ext uri="{28A0092B-C50C-407E-A947-70E740481C1C}">
                <a14:useLocalDpi xmlns:a14="http://schemas.microsoft.com/office/drawing/2010/main" val="0"/>
              </a:ext>
            </a:extLst>
          </a:blip>
          <a:srcRect/>
          <a:stretch/>
        </p:blipFill>
        <p:spPr>
          <a:xfrm>
            <a:off x="-307238" y="0"/>
            <a:ext cx="11884762" cy="8215696"/>
          </a:xfrm>
          <a:prstGeom prst="rect">
            <a:avLst/>
          </a:prstGeom>
          <a:noFill/>
          <a:ln>
            <a:noFill/>
          </a:ln>
        </p:spPr>
      </p:pic>
      <p:grpSp>
        <p:nvGrpSpPr>
          <p:cNvPr id="5" name="Group 4">
            <a:extLst>
              <a:ext uri="{FF2B5EF4-FFF2-40B4-BE49-F238E27FC236}">
                <a16:creationId xmlns:a16="http://schemas.microsoft.com/office/drawing/2014/main" id="{DB86F0C5-3B3C-1475-ACFA-009640E56847}"/>
              </a:ext>
            </a:extLst>
          </p:cNvPr>
          <p:cNvGrpSpPr/>
          <p:nvPr userDrawn="1"/>
        </p:nvGrpSpPr>
        <p:grpSpPr>
          <a:xfrm>
            <a:off x="549401" y="-1"/>
            <a:ext cx="11642598" cy="6858000"/>
            <a:chOff x="549401" y="-1"/>
            <a:chExt cx="11642598" cy="6858000"/>
          </a:xfrm>
        </p:grpSpPr>
        <p:sp>
          <p:nvSpPr>
            <p:cNvPr id="6" name="Freeform 5">
              <a:extLst>
                <a:ext uri="{FF2B5EF4-FFF2-40B4-BE49-F238E27FC236}">
                  <a16:creationId xmlns:a16="http://schemas.microsoft.com/office/drawing/2014/main" id="{4A5BF4CF-E0A1-CE0A-6E7E-35895F26344D}"/>
                </a:ext>
              </a:extLst>
            </p:cNvPr>
            <p:cNvSpPr/>
            <p:nvPr/>
          </p:nvSpPr>
          <p:spPr>
            <a:xfrm>
              <a:off x="549401" y="-1"/>
              <a:ext cx="11642598" cy="6858000"/>
            </a:xfrm>
            <a:custGeom>
              <a:avLst/>
              <a:gdLst>
                <a:gd name="connsiteX0" fmla="*/ 0 w 11642598"/>
                <a:gd name="connsiteY0" fmla="*/ 0 h 6858000"/>
                <a:gd name="connsiteX1" fmla="*/ 6859905 w 11642598"/>
                <a:gd name="connsiteY1" fmla="*/ 6858000 h 6858000"/>
                <a:gd name="connsiteX2" fmla="*/ 11642598 w 11642598"/>
                <a:gd name="connsiteY2" fmla="*/ 2043557 h 6858000"/>
              </a:gdLst>
              <a:ahLst/>
              <a:cxnLst>
                <a:cxn ang="0">
                  <a:pos x="connsiteX0" y="connsiteY0"/>
                </a:cxn>
                <a:cxn ang="0">
                  <a:pos x="connsiteX1" y="connsiteY1"/>
                </a:cxn>
                <a:cxn ang="0">
                  <a:pos x="connsiteX2" y="connsiteY2"/>
                </a:cxn>
              </a:cxnLst>
              <a:rect l="l" t="t" r="r" b="b"/>
              <a:pathLst>
                <a:path w="11642598" h="6858000">
                  <a:moveTo>
                    <a:pt x="0" y="0"/>
                  </a:moveTo>
                  <a:lnTo>
                    <a:pt x="6859905" y="6858000"/>
                  </a:lnTo>
                  <a:lnTo>
                    <a:pt x="11642598" y="2043557"/>
                  </a:lnTo>
                </a:path>
              </a:pathLst>
            </a:custGeom>
            <a:noFill/>
            <a:ln w="38100" cap="flat">
              <a:solidFill>
                <a:schemeClr val="bg2"/>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sp>
          <p:nvSpPr>
            <p:cNvPr id="7" name="Freeform 6">
              <a:extLst>
                <a:ext uri="{FF2B5EF4-FFF2-40B4-BE49-F238E27FC236}">
                  <a16:creationId xmlns:a16="http://schemas.microsoft.com/office/drawing/2014/main" id="{36742B81-E54C-4308-0E50-A27F453F7204}"/>
                </a:ext>
              </a:extLst>
            </p:cNvPr>
            <p:cNvSpPr/>
            <p:nvPr/>
          </p:nvSpPr>
          <p:spPr>
            <a:xfrm>
              <a:off x="4879721" y="4343526"/>
              <a:ext cx="5028946" cy="2514472"/>
            </a:xfrm>
            <a:custGeom>
              <a:avLst/>
              <a:gdLst>
                <a:gd name="connsiteX0" fmla="*/ 0 w 5028946"/>
                <a:gd name="connsiteY0" fmla="*/ 2514473 h 2514472"/>
                <a:gd name="connsiteX1" fmla="*/ 2514473 w 5028946"/>
                <a:gd name="connsiteY1" fmla="*/ 0 h 2514472"/>
                <a:gd name="connsiteX2" fmla="*/ 5028946 w 5028946"/>
                <a:gd name="connsiteY2" fmla="*/ 2514473 h 2514472"/>
              </a:gdLst>
              <a:ahLst/>
              <a:cxnLst>
                <a:cxn ang="0">
                  <a:pos x="connsiteX0" y="connsiteY0"/>
                </a:cxn>
                <a:cxn ang="0">
                  <a:pos x="connsiteX1" y="connsiteY1"/>
                </a:cxn>
                <a:cxn ang="0">
                  <a:pos x="connsiteX2" y="connsiteY2"/>
                </a:cxn>
              </a:cxnLst>
              <a:rect l="l" t="t" r="r" b="b"/>
              <a:pathLst>
                <a:path w="5028946" h="2514472">
                  <a:moveTo>
                    <a:pt x="0" y="2514473"/>
                  </a:moveTo>
                  <a:cubicBezTo>
                    <a:pt x="0" y="1125728"/>
                    <a:pt x="1125791" y="0"/>
                    <a:pt x="2514473" y="0"/>
                  </a:cubicBezTo>
                  <a:cubicBezTo>
                    <a:pt x="3903155" y="0"/>
                    <a:pt x="5028946" y="1125791"/>
                    <a:pt x="5028946" y="2514473"/>
                  </a:cubicBezTo>
                </a:path>
              </a:pathLst>
            </a:custGeom>
            <a:noFill/>
            <a:ln w="38100" cap="flat">
              <a:solidFill>
                <a:schemeClr val="bg2"/>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grpSp>
      <p:sp>
        <p:nvSpPr>
          <p:cNvPr id="11" name="Title Placeholder 1">
            <a:extLst>
              <a:ext uri="{FF2B5EF4-FFF2-40B4-BE49-F238E27FC236}">
                <a16:creationId xmlns:a16="http://schemas.microsoft.com/office/drawing/2014/main" id="{4304F681-E359-D276-4A5B-995C78A3DAF9}"/>
              </a:ext>
            </a:extLst>
          </p:cNvPr>
          <p:cNvSpPr>
            <a:spLocks noGrp="1"/>
          </p:cNvSpPr>
          <p:nvPr>
            <p:ph type="title"/>
          </p:nvPr>
        </p:nvSpPr>
        <p:spPr>
          <a:xfrm>
            <a:off x="627890" y="4042856"/>
            <a:ext cx="4419599" cy="1325563"/>
          </a:xfrm>
          <a:prstGeom prst="rect">
            <a:avLst/>
          </a:prstGeom>
        </p:spPr>
        <p:txBody>
          <a:bodyPr vert="horz" lIns="91440" tIns="45720" rIns="91440" bIns="45720" rtlCol="0" anchor="ctr">
            <a:normAutofit/>
          </a:bodyPr>
          <a:lstStyle>
            <a:lvl1pPr>
              <a:defRPr sz="3000">
                <a:solidFill>
                  <a:schemeClr val="tx2"/>
                </a:solidFill>
                <a:latin typeface="Georgia" panose="02040502050405020303" pitchFamily="18" charset="0"/>
              </a:defRPr>
            </a:lvl1pPr>
          </a:lstStyle>
          <a:p>
            <a:r>
              <a:rPr lang="en-US"/>
              <a:t>Click to edit Master title style</a:t>
            </a:r>
          </a:p>
        </p:txBody>
      </p:sp>
      <p:sp>
        <p:nvSpPr>
          <p:cNvPr id="12" name="Text Placeholder 2">
            <a:extLst>
              <a:ext uri="{FF2B5EF4-FFF2-40B4-BE49-F238E27FC236}">
                <a16:creationId xmlns:a16="http://schemas.microsoft.com/office/drawing/2014/main" id="{39A8C9B7-4E91-3965-8416-146D58628B1C}"/>
              </a:ext>
            </a:extLst>
          </p:cNvPr>
          <p:cNvSpPr>
            <a:spLocks noGrp="1"/>
          </p:cNvSpPr>
          <p:nvPr>
            <p:ph idx="1" hasCustomPrompt="1"/>
          </p:nvPr>
        </p:nvSpPr>
        <p:spPr>
          <a:xfrm>
            <a:off x="627890" y="5378452"/>
            <a:ext cx="5028946" cy="624907"/>
          </a:xfrm>
          <a:prstGeom prst="rect">
            <a:avLst/>
          </a:prstGeom>
        </p:spPr>
        <p:txBody>
          <a:bodyPr vert="horz" lIns="91440" tIns="45720" rIns="91440" bIns="45720" rtlCol="0">
            <a:normAutofit/>
          </a:bodyPr>
          <a:lstStyle>
            <a:lvl1pPr algn="l">
              <a:defRPr sz="2000" b="1">
                <a:solidFill>
                  <a:schemeClr val="tx2"/>
                </a:solidFill>
              </a:defRPr>
            </a:lvl1pPr>
          </a:lstStyle>
          <a:p>
            <a:pPr lvl="0"/>
            <a:r>
              <a:rPr lang="en-US"/>
              <a:t>SUB TITLE CAN GO HERE</a:t>
            </a:r>
          </a:p>
        </p:txBody>
      </p:sp>
      <p:pic>
        <p:nvPicPr>
          <p:cNvPr id="2" name="Picture 1">
            <a:extLst>
              <a:ext uri="{FF2B5EF4-FFF2-40B4-BE49-F238E27FC236}">
                <a16:creationId xmlns:a16="http://schemas.microsoft.com/office/drawing/2014/main" id="{CC726524-FA9C-3145-EFE3-65E9917CA5D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pic>
        <p:nvPicPr>
          <p:cNvPr id="8" name="Picture 7">
            <a:extLst>
              <a:ext uri="{FF2B5EF4-FFF2-40B4-BE49-F238E27FC236}">
                <a16:creationId xmlns:a16="http://schemas.microsoft.com/office/drawing/2014/main" id="{4A8A72E7-3B64-A811-8335-1F377DCF469E}"/>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117792" y="6046913"/>
            <a:ext cx="1865083" cy="353887"/>
          </a:xfrm>
          <a:prstGeom prst="rect">
            <a:avLst/>
          </a:prstGeom>
        </p:spPr>
      </p:pic>
    </p:spTree>
    <p:extLst>
      <p:ext uri="{BB962C8B-B14F-4D97-AF65-F5344CB8AC3E}">
        <p14:creationId xmlns:p14="http://schemas.microsoft.com/office/powerpoint/2010/main" val="2730666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319C9-81B6-9E61-E8D4-ADF8380DF5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61940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7A5B7C-CDE6-527D-3DB5-6CC82EC393F8}"/>
              </a:ext>
            </a:extLst>
          </p:cNvPr>
          <p:cNvPicPr/>
          <p:nvPr userDrawn="1"/>
        </p:nvPicPr>
        <p:blipFill>
          <a:blip r:embed="rId2">
            <a:extLst>
              <a:ext uri="{28A0092B-C50C-407E-A947-70E740481C1C}">
                <a14:useLocalDpi xmlns:a14="http://schemas.microsoft.com/office/drawing/2010/main" val="0"/>
              </a:ext>
            </a:extLst>
          </a:blip>
          <a:srcRect l="4018" r="8037" b="4018"/>
          <a:stretch/>
        </p:blipFill>
        <p:spPr>
          <a:xfrm>
            <a:off x="0" y="-1"/>
            <a:ext cx="12192000" cy="6858001"/>
          </a:xfrm>
          <a:prstGeom prst="rect">
            <a:avLst/>
          </a:prstGeom>
          <a:ln>
            <a:noFill/>
          </a:ln>
        </p:spPr>
      </p:pic>
      <p:pic>
        <p:nvPicPr>
          <p:cNvPr id="2" name="Picture 1" descr="A black and red background&#10;&#10;Description automatically generated">
            <a:extLst>
              <a:ext uri="{FF2B5EF4-FFF2-40B4-BE49-F238E27FC236}">
                <a16:creationId xmlns:a16="http://schemas.microsoft.com/office/drawing/2014/main" id="{1F8225EF-744F-7224-2C76-8684D690868B}"/>
              </a:ext>
            </a:extLst>
          </p:cNvPr>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a:ln>
            <a:noFill/>
          </a:ln>
        </p:spPr>
      </p:pic>
      <p:grpSp>
        <p:nvGrpSpPr>
          <p:cNvPr id="5" name="Group 4">
            <a:extLst>
              <a:ext uri="{FF2B5EF4-FFF2-40B4-BE49-F238E27FC236}">
                <a16:creationId xmlns:a16="http://schemas.microsoft.com/office/drawing/2014/main" id="{DB86F0C5-3B3C-1475-ACFA-009640E56847}"/>
              </a:ext>
            </a:extLst>
          </p:cNvPr>
          <p:cNvGrpSpPr/>
          <p:nvPr userDrawn="1"/>
        </p:nvGrpSpPr>
        <p:grpSpPr>
          <a:xfrm>
            <a:off x="549401" y="-1"/>
            <a:ext cx="11642598" cy="6858000"/>
            <a:chOff x="549401" y="-1"/>
            <a:chExt cx="11642598" cy="6858000"/>
          </a:xfrm>
        </p:grpSpPr>
        <p:sp>
          <p:nvSpPr>
            <p:cNvPr id="6" name="Freeform 5">
              <a:extLst>
                <a:ext uri="{FF2B5EF4-FFF2-40B4-BE49-F238E27FC236}">
                  <a16:creationId xmlns:a16="http://schemas.microsoft.com/office/drawing/2014/main" id="{4A5BF4CF-E0A1-CE0A-6E7E-35895F26344D}"/>
                </a:ext>
              </a:extLst>
            </p:cNvPr>
            <p:cNvSpPr/>
            <p:nvPr/>
          </p:nvSpPr>
          <p:spPr>
            <a:xfrm>
              <a:off x="549401" y="-1"/>
              <a:ext cx="11642598" cy="6858000"/>
            </a:xfrm>
            <a:custGeom>
              <a:avLst/>
              <a:gdLst>
                <a:gd name="connsiteX0" fmla="*/ 0 w 11642598"/>
                <a:gd name="connsiteY0" fmla="*/ 0 h 6858000"/>
                <a:gd name="connsiteX1" fmla="*/ 6859905 w 11642598"/>
                <a:gd name="connsiteY1" fmla="*/ 6858000 h 6858000"/>
                <a:gd name="connsiteX2" fmla="*/ 11642598 w 11642598"/>
                <a:gd name="connsiteY2" fmla="*/ 2043557 h 6858000"/>
              </a:gdLst>
              <a:ahLst/>
              <a:cxnLst>
                <a:cxn ang="0">
                  <a:pos x="connsiteX0" y="connsiteY0"/>
                </a:cxn>
                <a:cxn ang="0">
                  <a:pos x="connsiteX1" y="connsiteY1"/>
                </a:cxn>
                <a:cxn ang="0">
                  <a:pos x="connsiteX2" y="connsiteY2"/>
                </a:cxn>
              </a:cxnLst>
              <a:rect l="l" t="t" r="r" b="b"/>
              <a:pathLst>
                <a:path w="11642598" h="6858000">
                  <a:moveTo>
                    <a:pt x="0" y="0"/>
                  </a:moveTo>
                  <a:lnTo>
                    <a:pt x="6859905" y="6858000"/>
                  </a:lnTo>
                  <a:lnTo>
                    <a:pt x="11642598" y="2043557"/>
                  </a:lnTo>
                </a:path>
              </a:pathLst>
            </a:custGeom>
            <a:noFill/>
            <a:ln w="38100" cap="flat">
              <a:solidFill>
                <a:schemeClr val="bg2"/>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sp>
          <p:nvSpPr>
            <p:cNvPr id="7" name="Freeform 6">
              <a:extLst>
                <a:ext uri="{FF2B5EF4-FFF2-40B4-BE49-F238E27FC236}">
                  <a16:creationId xmlns:a16="http://schemas.microsoft.com/office/drawing/2014/main" id="{36742B81-E54C-4308-0E50-A27F453F7204}"/>
                </a:ext>
              </a:extLst>
            </p:cNvPr>
            <p:cNvSpPr/>
            <p:nvPr/>
          </p:nvSpPr>
          <p:spPr>
            <a:xfrm>
              <a:off x="4879721" y="4343526"/>
              <a:ext cx="5028946" cy="2514472"/>
            </a:xfrm>
            <a:custGeom>
              <a:avLst/>
              <a:gdLst>
                <a:gd name="connsiteX0" fmla="*/ 0 w 5028946"/>
                <a:gd name="connsiteY0" fmla="*/ 2514473 h 2514472"/>
                <a:gd name="connsiteX1" fmla="*/ 2514473 w 5028946"/>
                <a:gd name="connsiteY1" fmla="*/ 0 h 2514472"/>
                <a:gd name="connsiteX2" fmla="*/ 5028946 w 5028946"/>
                <a:gd name="connsiteY2" fmla="*/ 2514473 h 2514472"/>
              </a:gdLst>
              <a:ahLst/>
              <a:cxnLst>
                <a:cxn ang="0">
                  <a:pos x="connsiteX0" y="connsiteY0"/>
                </a:cxn>
                <a:cxn ang="0">
                  <a:pos x="connsiteX1" y="connsiteY1"/>
                </a:cxn>
                <a:cxn ang="0">
                  <a:pos x="connsiteX2" y="connsiteY2"/>
                </a:cxn>
              </a:cxnLst>
              <a:rect l="l" t="t" r="r" b="b"/>
              <a:pathLst>
                <a:path w="5028946" h="2514472">
                  <a:moveTo>
                    <a:pt x="0" y="2514473"/>
                  </a:moveTo>
                  <a:cubicBezTo>
                    <a:pt x="0" y="1125728"/>
                    <a:pt x="1125791" y="0"/>
                    <a:pt x="2514473" y="0"/>
                  </a:cubicBezTo>
                  <a:cubicBezTo>
                    <a:pt x="3903155" y="0"/>
                    <a:pt x="5028946" y="1125791"/>
                    <a:pt x="5028946" y="2514473"/>
                  </a:cubicBezTo>
                </a:path>
              </a:pathLst>
            </a:custGeom>
            <a:noFill/>
            <a:ln w="38100" cap="flat">
              <a:solidFill>
                <a:schemeClr val="bg2"/>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grpSp>
      <p:sp>
        <p:nvSpPr>
          <p:cNvPr id="11" name="Title Placeholder 1">
            <a:extLst>
              <a:ext uri="{FF2B5EF4-FFF2-40B4-BE49-F238E27FC236}">
                <a16:creationId xmlns:a16="http://schemas.microsoft.com/office/drawing/2014/main" id="{4304F681-E359-D276-4A5B-995C78A3DAF9}"/>
              </a:ext>
            </a:extLst>
          </p:cNvPr>
          <p:cNvSpPr>
            <a:spLocks noGrp="1"/>
          </p:cNvSpPr>
          <p:nvPr>
            <p:ph type="title"/>
          </p:nvPr>
        </p:nvSpPr>
        <p:spPr>
          <a:xfrm>
            <a:off x="627890" y="5532436"/>
            <a:ext cx="4419599" cy="1325563"/>
          </a:xfrm>
          <a:prstGeom prst="rect">
            <a:avLst/>
          </a:prstGeom>
        </p:spPr>
        <p:txBody>
          <a:bodyPr vert="horz" lIns="91440" tIns="45720" rIns="91440" bIns="45720" rtlCol="0" anchor="ctr">
            <a:normAutofit/>
          </a:bodyPr>
          <a:lstStyle>
            <a:lvl1pPr>
              <a:defRPr sz="3000">
                <a:solidFill>
                  <a:schemeClr val="tx2"/>
                </a:solidFill>
                <a:latin typeface="Georgia" panose="02040502050405020303" pitchFamily="18" charset="0"/>
              </a:defRPr>
            </a:lvl1pPr>
          </a:lstStyle>
          <a:p>
            <a:r>
              <a:rPr lang="en-US"/>
              <a:t>Click to edit</a:t>
            </a:r>
          </a:p>
        </p:txBody>
      </p:sp>
      <p:pic>
        <p:nvPicPr>
          <p:cNvPr id="3" name="Picture 2">
            <a:extLst>
              <a:ext uri="{FF2B5EF4-FFF2-40B4-BE49-F238E27FC236}">
                <a16:creationId xmlns:a16="http://schemas.microsoft.com/office/drawing/2014/main" id="{104361B7-D265-58C6-B82A-2DE513D05F9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117792" y="6046913"/>
            <a:ext cx="1865083" cy="353887"/>
          </a:xfrm>
          <a:prstGeom prst="rect">
            <a:avLst/>
          </a:prstGeom>
        </p:spPr>
      </p:pic>
    </p:spTree>
    <p:extLst>
      <p:ext uri="{BB962C8B-B14F-4D97-AF65-F5344CB8AC3E}">
        <p14:creationId xmlns:p14="http://schemas.microsoft.com/office/powerpoint/2010/main" val="1144073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8225EF-744F-7224-2C76-8684D690868B}"/>
              </a:ext>
            </a:extLst>
          </p:cNvPr>
          <p:cNvPicPr/>
          <p:nvPr userDrawn="1"/>
        </p:nvPicPr>
        <p:blipFill>
          <a:blip r:embed="rId2">
            <a:extLst>
              <a:ext uri="{28A0092B-C50C-407E-A947-70E740481C1C}">
                <a14:useLocalDpi xmlns:a14="http://schemas.microsoft.com/office/drawing/2010/main" val="0"/>
              </a:ext>
            </a:extLst>
          </a:blip>
          <a:srcRect/>
          <a:stretch/>
        </p:blipFill>
        <p:spPr>
          <a:xfrm flipH="1">
            <a:off x="0" y="0"/>
            <a:ext cx="12192000" cy="6858000"/>
          </a:xfrm>
          <a:prstGeom prst="rect">
            <a:avLst/>
          </a:prstGeom>
          <a:ln>
            <a:noFill/>
          </a:ln>
        </p:spPr>
      </p:pic>
      <p:pic>
        <p:nvPicPr>
          <p:cNvPr id="3" name="Picture 2" descr="A black and red background&#10;&#10;Description automatically generated">
            <a:extLst>
              <a:ext uri="{FF2B5EF4-FFF2-40B4-BE49-F238E27FC236}">
                <a16:creationId xmlns:a16="http://schemas.microsoft.com/office/drawing/2014/main" id="{9FB5266E-EB47-932F-86A4-7A023C47F442}"/>
              </a:ext>
            </a:extLst>
          </p:cNvPr>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a:ln>
            <a:noFill/>
          </a:ln>
        </p:spPr>
      </p:pic>
      <p:grpSp>
        <p:nvGrpSpPr>
          <p:cNvPr id="5" name="Group 4">
            <a:extLst>
              <a:ext uri="{FF2B5EF4-FFF2-40B4-BE49-F238E27FC236}">
                <a16:creationId xmlns:a16="http://schemas.microsoft.com/office/drawing/2014/main" id="{DB86F0C5-3B3C-1475-ACFA-009640E56847}"/>
              </a:ext>
            </a:extLst>
          </p:cNvPr>
          <p:cNvGrpSpPr/>
          <p:nvPr userDrawn="1"/>
        </p:nvGrpSpPr>
        <p:grpSpPr>
          <a:xfrm>
            <a:off x="549401" y="-1"/>
            <a:ext cx="11642598" cy="6858000"/>
            <a:chOff x="549401" y="-1"/>
            <a:chExt cx="11642598" cy="6858000"/>
          </a:xfrm>
        </p:grpSpPr>
        <p:sp>
          <p:nvSpPr>
            <p:cNvPr id="6" name="Freeform 5">
              <a:extLst>
                <a:ext uri="{FF2B5EF4-FFF2-40B4-BE49-F238E27FC236}">
                  <a16:creationId xmlns:a16="http://schemas.microsoft.com/office/drawing/2014/main" id="{4A5BF4CF-E0A1-CE0A-6E7E-35895F26344D}"/>
                </a:ext>
              </a:extLst>
            </p:cNvPr>
            <p:cNvSpPr/>
            <p:nvPr/>
          </p:nvSpPr>
          <p:spPr>
            <a:xfrm>
              <a:off x="549401" y="-1"/>
              <a:ext cx="11642598" cy="6858000"/>
            </a:xfrm>
            <a:custGeom>
              <a:avLst/>
              <a:gdLst>
                <a:gd name="connsiteX0" fmla="*/ 0 w 11642598"/>
                <a:gd name="connsiteY0" fmla="*/ 0 h 6858000"/>
                <a:gd name="connsiteX1" fmla="*/ 6859905 w 11642598"/>
                <a:gd name="connsiteY1" fmla="*/ 6858000 h 6858000"/>
                <a:gd name="connsiteX2" fmla="*/ 11642598 w 11642598"/>
                <a:gd name="connsiteY2" fmla="*/ 2043557 h 6858000"/>
              </a:gdLst>
              <a:ahLst/>
              <a:cxnLst>
                <a:cxn ang="0">
                  <a:pos x="connsiteX0" y="connsiteY0"/>
                </a:cxn>
                <a:cxn ang="0">
                  <a:pos x="connsiteX1" y="connsiteY1"/>
                </a:cxn>
                <a:cxn ang="0">
                  <a:pos x="connsiteX2" y="connsiteY2"/>
                </a:cxn>
              </a:cxnLst>
              <a:rect l="l" t="t" r="r" b="b"/>
              <a:pathLst>
                <a:path w="11642598" h="6858000">
                  <a:moveTo>
                    <a:pt x="0" y="0"/>
                  </a:moveTo>
                  <a:lnTo>
                    <a:pt x="6859905" y="6858000"/>
                  </a:lnTo>
                  <a:lnTo>
                    <a:pt x="11642598" y="2043557"/>
                  </a:lnTo>
                </a:path>
              </a:pathLst>
            </a:custGeom>
            <a:noFill/>
            <a:ln w="38100" cap="flat">
              <a:solidFill>
                <a:schemeClr val="bg2"/>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sp>
          <p:nvSpPr>
            <p:cNvPr id="7" name="Freeform 6">
              <a:extLst>
                <a:ext uri="{FF2B5EF4-FFF2-40B4-BE49-F238E27FC236}">
                  <a16:creationId xmlns:a16="http://schemas.microsoft.com/office/drawing/2014/main" id="{36742B81-E54C-4308-0E50-A27F453F7204}"/>
                </a:ext>
              </a:extLst>
            </p:cNvPr>
            <p:cNvSpPr/>
            <p:nvPr/>
          </p:nvSpPr>
          <p:spPr>
            <a:xfrm>
              <a:off x="4879721" y="4343526"/>
              <a:ext cx="5028946" cy="2514472"/>
            </a:xfrm>
            <a:custGeom>
              <a:avLst/>
              <a:gdLst>
                <a:gd name="connsiteX0" fmla="*/ 0 w 5028946"/>
                <a:gd name="connsiteY0" fmla="*/ 2514473 h 2514472"/>
                <a:gd name="connsiteX1" fmla="*/ 2514473 w 5028946"/>
                <a:gd name="connsiteY1" fmla="*/ 0 h 2514472"/>
                <a:gd name="connsiteX2" fmla="*/ 5028946 w 5028946"/>
                <a:gd name="connsiteY2" fmla="*/ 2514473 h 2514472"/>
              </a:gdLst>
              <a:ahLst/>
              <a:cxnLst>
                <a:cxn ang="0">
                  <a:pos x="connsiteX0" y="connsiteY0"/>
                </a:cxn>
                <a:cxn ang="0">
                  <a:pos x="connsiteX1" y="connsiteY1"/>
                </a:cxn>
                <a:cxn ang="0">
                  <a:pos x="connsiteX2" y="connsiteY2"/>
                </a:cxn>
              </a:cxnLst>
              <a:rect l="l" t="t" r="r" b="b"/>
              <a:pathLst>
                <a:path w="5028946" h="2514472">
                  <a:moveTo>
                    <a:pt x="0" y="2514473"/>
                  </a:moveTo>
                  <a:cubicBezTo>
                    <a:pt x="0" y="1125728"/>
                    <a:pt x="1125791" y="0"/>
                    <a:pt x="2514473" y="0"/>
                  </a:cubicBezTo>
                  <a:cubicBezTo>
                    <a:pt x="3903155" y="0"/>
                    <a:pt x="5028946" y="1125791"/>
                    <a:pt x="5028946" y="2514473"/>
                  </a:cubicBezTo>
                </a:path>
              </a:pathLst>
            </a:custGeom>
            <a:noFill/>
            <a:ln w="38100" cap="flat">
              <a:solidFill>
                <a:schemeClr val="bg2"/>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grpSp>
      <p:sp>
        <p:nvSpPr>
          <p:cNvPr id="11" name="Title Placeholder 1">
            <a:extLst>
              <a:ext uri="{FF2B5EF4-FFF2-40B4-BE49-F238E27FC236}">
                <a16:creationId xmlns:a16="http://schemas.microsoft.com/office/drawing/2014/main" id="{4304F681-E359-D276-4A5B-995C78A3DAF9}"/>
              </a:ext>
            </a:extLst>
          </p:cNvPr>
          <p:cNvSpPr>
            <a:spLocks noGrp="1"/>
          </p:cNvSpPr>
          <p:nvPr>
            <p:ph type="title"/>
          </p:nvPr>
        </p:nvSpPr>
        <p:spPr>
          <a:xfrm>
            <a:off x="627890" y="5532436"/>
            <a:ext cx="4419599" cy="1325563"/>
          </a:xfrm>
          <a:prstGeom prst="rect">
            <a:avLst/>
          </a:prstGeom>
        </p:spPr>
        <p:txBody>
          <a:bodyPr vert="horz" lIns="91440" tIns="45720" rIns="91440" bIns="45720" rtlCol="0" anchor="ctr">
            <a:normAutofit/>
          </a:bodyPr>
          <a:lstStyle>
            <a:lvl1pPr>
              <a:defRPr sz="3000">
                <a:solidFill>
                  <a:schemeClr val="tx2"/>
                </a:solidFill>
                <a:latin typeface="Georgia" panose="02040502050405020303" pitchFamily="18" charset="0"/>
              </a:defRPr>
            </a:lvl1pPr>
          </a:lstStyle>
          <a:p>
            <a:r>
              <a:rPr lang="en-US"/>
              <a:t>Click to edit</a:t>
            </a:r>
          </a:p>
        </p:txBody>
      </p:sp>
      <p:pic>
        <p:nvPicPr>
          <p:cNvPr id="8" name="Picture 7">
            <a:extLst>
              <a:ext uri="{FF2B5EF4-FFF2-40B4-BE49-F238E27FC236}">
                <a16:creationId xmlns:a16="http://schemas.microsoft.com/office/drawing/2014/main" id="{0AF89FC3-D3AB-ED78-E184-487B5B0BC698}"/>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117792" y="6046913"/>
            <a:ext cx="1865083" cy="353887"/>
          </a:xfrm>
          <a:prstGeom prst="rect">
            <a:avLst/>
          </a:prstGeom>
        </p:spPr>
      </p:pic>
    </p:spTree>
    <p:extLst>
      <p:ext uri="{BB962C8B-B14F-4D97-AF65-F5344CB8AC3E}">
        <p14:creationId xmlns:p14="http://schemas.microsoft.com/office/powerpoint/2010/main" val="1503176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3" name="Picture 2" descr="A group of people looking at a computer screen&#10;&#10;Description automatically generated">
            <a:extLst>
              <a:ext uri="{FF2B5EF4-FFF2-40B4-BE49-F238E27FC236}">
                <a16:creationId xmlns:a16="http://schemas.microsoft.com/office/drawing/2014/main" id="{EFC34592-6EB0-2DE4-BD7C-AC13014FA57C}"/>
              </a:ext>
            </a:extLst>
          </p:cNvPr>
          <p:cNvPicPr>
            <a:picLocks noChangeAspect="1"/>
          </p:cNvPicPr>
          <p:nvPr userDrawn="1"/>
        </p:nvPicPr>
        <p:blipFill>
          <a:blip r:embed="rId2"/>
          <a:srcRect l="11372" r="11200"/>
          <a:stretch/>
        </p:blipFill>
        <p:spPr>
          <a:xfrm>
            <a:off x="4200523" y="0"/>
            <a:ext cx="7991478" cy="6858000"/>
          </a:xfrm>
          <a:prstGeom prst="rect">
            <a:avLst/>
          </a:prstGeom>
        </p:spPr>
      </p:pic>
      <p:pic>
        <p:nvPicPr>
          <p:cNvPr id="4" name="Picture 3" descr="A red and black background&#10;&#10;Description automatically generated">
            <a:extLst>
              <a:ext uri="{FF2B5EF4-FFF2-40B4-BE49-F238E27FC236}">
                <a16:creationId xmlns:a16="http://schemas.microsoft.com/office/drawing/2014/main" id="{CA0BB44A-E0F1-787B-2EAC-34404F953675}"/>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p:blipFill>
        <p:spPr>
          <a:xfrm>
            <a:off x="0" y="-1"/>
            <a:ext cx="6887688" cy="6858000"/>
          </a:xfrm>
          <a:prstGeom prst="rect">
            <a:avLst/>
          </a:prstGeom>
        </p:spPr>
      </p:pic>
      <p:grpSp>
        <p:nvGrpSpPr>
          <p:cNvPr id="5" name="Group 4">
            <a:extLst>
              <a:ext uri="{FF2B5EF4-FFF2-40B4-BE49-F238E27FC236}">
                <a16:creationId xmlns:a16="http://schemas.microsoft.com/office/drawing/2014/main" id="{B6663BC9-3F17-3ADA-ADF9-8A55CA899572}"/>
              </a:ext>
            </a:extLst>
          </p:cNvPr>
          <p:cNvGrpSpPr/>
          <p:nvPr userDrawn="1"/>
        </p:nvGrpSpPr>
        <p:grpSpPr>
          <a:xfrm>
            <a:off x="4602353" y="125"/>
            <a:ext cx="6858000" cy="6858000"/>
            <a:chOff x="4602353" y="125"/>
            <a:chExt cx="6858000" cy="6858000"/>
          </a:xfrm>
        </p:grpSpPr>
        <p:sp>
          <p:nvSpPr>
            <p:cNvPr id="6" name="Freeform 5">
              <a:extLst>
                <a:ext uri="{FF2B5EF4-FFF2-40B4-BE49-F238E27FC236}">
                  <a16:creationId xmlns:a16="http://schemas.microsoft.com/office/drawing/2014/main" id="{AFE5D6F9-AC69-C85B-DEF0-4A8C66DAEE33}"/>
                </a:ext>
              </a:extLst>
            </p:cNvPr>
            <p:cNvSpPr/>
            <p:nvPr/>
          </p:nvSpPr>
          <p:spPr>
            <a:xfrm>
              <a:off x="5398008" y="784033"/>
              <a:ext cx="5262880" cy="5262880"/>
            </a:xfrm>
            <a:custGeom>
              <a:avLst/>
              <a:gdLst>
                <a:gd name="connsiteX0" fmla="*/ 5262880 w 5262880"/>
                <a:gd name="connsiteY0" fmla="*/ 2631440 h 5262880"/>
                <a:gd name="connsiteX1" fmla="*/ 2631440 w 5262880"/>
                <a:gd name="connsiteY1" fmla="*/ 5262880 h 5262880"/>
                <a:gd name="connsiteX2" fmla="*/ 0 w 5262880"/>
                <a:gd name="connsiteY2" fmla="*/ 2631440 h 5262880"/>
                <a:gd name="connsiteX3" fmla="*/ 2631440 w 5262880"/>
                <a:gd name="connsiteY3" fmla="*/ 0 h 5262880"/>
                <a:gd name="connsiteX4" fmla="*/ 5262880 w 5262880"/>
                <a:gd name="connsiteY4" fmla="*/ 2631440 h 526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880" h="5262880">
                  <a:moveTo>
                    <a:pt x="5262880" y="2631440"/>
                  </a:moveTo>
                  <a:cubicBezTo>
                    <a:pt x="5262880" y="4084744"/>
                    <a:pt x="4084744" y="5262880"/>
                    <a:pt x="2631440" y="5262880"/>
                  </a:cubicBezTo>
                  <a:cubicBezTo>
                    <a:pt x="1178136" y="5262880"/>
                    <a:pt x="0" y="4084744"/>
                    <a:pt x="0" y="2631440"/>
                  </a:cubicBezTo>
                  <a:cubicBezTo>
                    <a:pt x="0" y="1178136"/>
                    <a:pt x="1178136" y="0"/>
                    <a:pt x="2631440" y="0"/>
                  </a:cubicBezTo>
                  <a:cubicBezTo>
                    <a:pt x="4084744" y="0"/>
                    <a:pt x="5262880" y="1178136"/>
                    <a:pt x="5262880" y="2631440"/>
                  </a:cubicBezTo>
                  <a:close/>
                </a:path>
              </a:pathLst>
            </a:custGeom>
            <a:noFill/>
            <a:ln w="38100" cap="flat">
              <a:solidFill>
                <a:srgbClr val="EE3124"/>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sp>
          <p:nvSpPr>
            <p:cNvPr id="7" name="Freeform 6">
              <a:extLst>
                <a:ext uri="{FF2B5EF4-FFF2-40B4-BE49-F238E27FC236}">
                  <a16:creationId xmlns:a16="http://schemas.microsoft.com/office/drawing/2014/main" id="{7CAFC3CE-DB27-6606-4E9C-441837246CC6}"/>
                </a:ext>
              </a:extLst>
            </p:cNvPr>
            <p:cNvSpPr/>
            <p:nvPr/>
          </p:nvSpPr>
          <p:spPr>
            <a:xfrm>
              <a:off x="4602353" y="125"/>
              <a:ext cx="6858000" cy="6858000"/>
            </a:xfrm>
            <a:custGeom>
              <a:avLst/>
              <a:gdLst>
                <a:gd name="connsiteX0" fmla="*/ 6858000 w 6858000"/>
                <a:gd name="connsiteY0" fmla="*/ 0 h 6858000"/>
                <a:gd name="connsiteX1" fmla="*/ 0 w 6858000"/>
                <a:gd name="connsiteY1" fmla="*/ 6858000 h 6858000"/>
              </a:gdLst>
              <a:ahLst/>
              <a:cxnLst>
                <a:cxn ang="0">
                  <a:pos x="connsiteX0" y="connsiteY0"/>
                </a:cxn>
                <a:cxn ang="0">
                  <a:pos x="connsiteX1" y="connsiteY1"/>
                </a:cxn>
              </a:cxnLst>
              <a:rect l="l" t="t" r="r" b="b"/>
              <a:pathLst>
                <a:path w="6858000" h="6858000">
                  <a:moveTo>
                    <a:pt x="6858000" y="0"/>
                  </a:moveTo>
                  <a:lnTo>
                    <a:pt x="0" y="6858000"/>
                  </a:lnTo>
                </a:path>
              </a:pathLst>
            </a:custGeom>
            <a:ln w="38100" cap="flat">
              <a:solidFill>
                <a:srgbClr val="EE3124"/>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sp>
          <p:nvSpPr>
            <p:cNvPr id="8" name="Freeform 7">
              <a:extLst>
                <a:ext uri="{FF2B5EF4-FFF2-40B4-BE49-F238E27FC236}">
                  <a16:creationId xmlns:a16="http://schemas.microsoft.com/office/drawing/2014/main" id="{3637472E-D5B4-9626-488F-DBB65A108D15}"/>
                </a:ext>
              </a:extLst>
            </p:cNvPr>
            <p:cNvSpPr/>
            <p:nvPr/>
          </p:nvSpPr>
          <p:spPr>
            <a:xfrm>
              <a:off x="4602353" y="125"/>
              <a:ext cx="3429000" cy="3429000"/>
            </a:xfrm>
            <a:custGeom>
              <a:avLst/>
              <a:gdLst>
                <a:gd name="connsiteX0" fmla="*/ 0 w 3429000"/>
                <a:gd name="connsiteY0" fmla="*/ 0 h 3429000"/>
                <a:gd name="connsiteX1" fmla="*/ 3429000 w 3429000"/>
                <a:gd name="connsiteY1" fmla="*/ 3429000 h 3429000"/>
              </a:gdLst>
              <a:ahLst/>
              <a:cxnLst>
                <a:cxn ang="0">
                  <a:pos x="connsiteX0" y="connsiteY0"/>
                </a:cxn>
                <a:cxn ang="0">
                  <a:pos x="connsiteX1" y="connsiteY1"/>
                </a:cxn>
              </a:cxnLst>
              <a:rect l="l" t="t" r="r" b="b"/>
              <a:pathLst>
                <a:path w="3429000" h="3429000">
                  <a:moveTo>
                    <a:pt x="0" y="0"/>
                  </a:moveTo>
                  <a:lnTo>
                    <a:pt x="3429000" y="3429000"/>
                  </a:lnTo>
                </a:path>
              </a:pathLst>
            </a:custGeom>
            <a:ln w="38100" cap="flat">
              <a:solidFill>
                <a:srgbClr val="EE3124"/>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grpSp>
      <p:sp>
        <p:nvSpPr>
          <p:cNvPr id="11" name="Title Placeholder 1">
            <a:extLst>
              <a:ext uri="{FF2B5EF4-FFF2-40B4-BE49-F238E27FC236}">
                <a16:creationId xmlns:a16="http://schemas.microsoft.com/office/drawing/2014/main" id="{8928D5F1-E1DC-AE84-FCDB-BF4E4E060BE0}"/>
              </a:ext>
            </a:extLst>
          </p:cNvPr>
          <p:cNvSpPr>
            <a:spLocks noGrp="1"/>
          </p:cNvSpPr>
          <p:nvPr>
            <p:ph type="title" hasCustomPrompt="1"/>
          </p:nvPr>
        </p:nvSpPr>
        <p:spPr>
          <a:xfrm>
            <a:off x="627890" y="2982299"/>
            <a:ext cx="4419599" cy="624531"/>
          </a:xfrm>
          <a:prstGeom prst="rect">
            <a:avLst/>
          </a:prstGeom>
        </p:spPr>
        <p:txBody>
          <a:bodyPr vert="horz" lIns="91440" tIns="45720" rIns="91440" bIns="45720" rtlCol="0" anchor="ctr">
            <a:normAutofit/>
          </a:bodyPr>
          <a:lstStyle>
            <a:lvl1pPr>
              <a:defRPr sz="3000">
                <a:solidFill>
                  <a:schemeClr val="tx1"/>
                </a:solidFill>
                <a:latin typeface="Georgia" panose="02040502050405020303" pitchFamily="18" charset="0"/>
              </a:defRPr>
            </a:lvl1pPr>
          </a:lstStyle>
          <a:p>
            <a:r>
              <a:rPr lang="en-US"/>
              <a:t>Title of Section</a:t>
            </a:r>
          </a:p>
        </p:txBody>
      </p:sp>
      <p:sp>
        <p:nvSpPr>
          <p:cNvPr id="12" name="Text Placeholder 2">
            <a:extLst>
              <a:ext uri="{FF2B5EF4-FFF2-40B4-BE49-F238E27FC236}">
                <a16:creationId xmlns:a16="http://schemas.microsoft.com/office/drawing/2014/main" id="{A78808DA-6259-2F70-37A4-C74A41C1B0CF}"/>
              </a:ext>
            </a:extLst>
          </p:cNvPr>
          <p:cNvSpPr>
            <a:spLocks noGrp="1"/>
          </p:cNvSpPr>
          <p:nvPr>
            <p:ph idx="1" hasCustomPrompt="1"/>
          </p:nvPr>
        </p:nvSpPr>
        <p:spPr>
          <a:xfrm>
            <a:off x="627890" y="3784533"/>
            <a:ext cx="5028946" cy="624907"/>
          </a:xfrm>
          <a:prstGeom prst="rect">
            <a:avLst/>
          </a:prstGeom>
        </p:spPr>
        <p:txBody>
          <a:bodyPr vert="horz" lIns="91440" tIns="45720" rIns="91440" bIns="45720" rtlCol="0">
            <a:normAutofit/>
          </a:bodyPr>
          <a:lstStyle>
            <a:lvl1pPr algn="l">
              <a:defRPr sz="2000" b="1">
                <a:solidFill>
                  <a:schemeClr val="bg1"/>
                </a:solidFill>
              </a:defRPr>
            </a:lvl1pPr>
          </a:lstStyle>
          <a:p>
            <a:pPr lvl="0"/>
            <a:r>
              <a:rPr lang="en-US"/>
              <a:t>SUB TITLE CAN GO HERE</a:t>
            </a:r>
          </a:p>
        </p:txBody>
      </p:sp>
      <p:pic>
        <p:nvPicPr>
          <p:cNvPr id="9" name="Picture 8">
            <a:extLst>
              <a:ext uri="{FF2B5EF4-FFF2-40B4-BE49-F238E27FC236}">
                <a16:creationId xmlns:a16="http://schemas.microsoft.com/office/drawing/2014/main" id="{8B9A67B9-EAA0-EBC0-C3A6-5C5EEC5FC3FD}"/>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92267" y="6046913"/>
            <a:ext cx="1865083" cy="353887"/>
          </a:xfrm>
          <a:prstGeom prst="rect">
            <a:avLst/>
          </a:prstGeom>
        </p:spPr>
      </p:pic>
    </p:spTree>
    <p:extLst>
      <p:ext uri="{BB962C8B-B14F-4D97-AF65-F5344CB8AC3E}">
        <p14:creationId xmlns:p14="http://schemas.microsoft.com/office/powerpoint/2010/main" val="4119446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1">
    <p:spTree>
      <p:nvGrpSpPr>
        <p:cNvPr id="1" name=""/>
        <p:cNvGrpSpPr/>
        <p:nvPr/>
      </p:nvGrpSpPr>
      <p:grpSpPr>
        <a:xfrm>
          <a:off x="0" y="0"/>
          <a:ext cx="0" cy="0"/>
          <a:chOff x="0" y="0"/>
          <a:chExt cx="0" cy="0"/>
        </a:xfrm>
      </p:grpSpPr>
      <p:pic>
        <p:nvPicPr>
          <p:cNvPr id="3" name="Picture 2" descr="Business people giving thumbs up">
            <a:extLst>
              <a:ext uri="{FF2B5EF4-FFF2-40B4-BE49-F238E27FC236}">
                <a16:creationId xmlns:a16="http://schemas.microsoft.com/office/drawing/2014/main" id="{EFC34592-6EB0-2DE4-BD7C-AC13014FA5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00523" y="0"/>
            <a:ext cx="7991478" cy="6858000"/>
          </a:xfrm>
          <a:prstGeom prst="rect">
            <a:avLst/>
          </a:prstGeom>
        </p:spPr>
      </p:pic>
      <p:pic>
        <p:nvPicPr>
          <p:cNvPr id="4" name="Picture 3" descr="A red and black background&#10;&#10;Description automatically generated">
            <a:extLst>
              <a:ext uri="{FF2B5EF4-FFF2-40B4-BE49-F238E27FC236}">
                <a16:creationId xmlns:a16="http://schemas.microsoft.com/office/drawing/2014/main" id="{CA0BB44A-E0F1-787B-2EAC-34404F953675}"/>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p:blipFill>
        <p:spPr>
          <a:xfrm>
            <a:off x="0" y="0"/>
            <a:ext cx="6887688" cy="6858000"/>
          </a:xfrm>
          <a:prstGeom prst="rect">
            <a:avLst/>
          </a:prstGeom>
        </p:spPr>
      </p:pic>
      <p:grpSp>
        <p:nvGrpSpPr>
          <p:cNvPr id="5" name="Group 4">
            <a:extLst>
              <a:ext uri="{FF2B5EF4-FFF2-40B4-BE49-F238E27FC236}">
                <a16:creationId xmlns:a16="http://schemas.microsoft.com/office/drawing/2014/main" id="{B6663BC9-3F17-3ADA-ADF9-8A55CA899572}"/>
              </a:ext>
            </a:extLst>
          </p:cNvPr>
          <p:cNvGrpSpPr/>
          <p:nvPr userDrawn="1"/>
        </p:nvGrpSpPr>
        <p:grpSpPr>
          <a:xfrm>
            <a:off x="4602353" y="125"/>
            <a:ext cx="6858000" cy="6858000"/>
            <a:chOff x="4602353" y="125"/>
            <a:chExt cx="6858000" cy="6858000"/>
          </a:xfrm>
        </p:grpSpPr>
        <p:sp>
          <p:nvSpPr>
            <p:cNvPr id="6" name="Freeform 5">
              <a:extLst>
                <a:ext uri="{FF2B5EF4-FFF2-40B4-BE49-F238E27FC236}">
                  <a16:creationId xmlns:a16="http://schemas.microsoft.com/office/drawing/2014/main" id="{AFE5D6F9-AC69-C85B-DEF0-4A8C66DAEE33}"/>
                </a:ext>
              </a:extLst>
            </p:cNvPr>
            <p:cNvSpPr/>
            <p:nvPr/>
          </p:nvSpPr>
          <p:spPr>
            <a:xfrm>
              <a:off x="5398008" y="784033"/>
              <a:ext cx="5262880" cy="5262880"/>
            </a:xfrm>
            <a:custGeom>
              <a:avLst/>
              <a:gdLst>
                <a:gd name="connsiteX0" fmla="*/ 5262880 w 5262880"/>
                <a:gd name="connsiteY0" fmla="*/ 2631440 h 5262880"/>
                <a:gd name="connsiteX1" fmla="*/ 2631440 w 5262880"/>
                <a:gd name="connsiteY1" fmla="*/ 5262880 h 5262880"/>
                <a:gd name="connsiteX2" fmla="*/ 0 w 5262880"/>
                <a:gd name="connsiteY2" fmla="*/ 2631440 h 5262880"/>
                <a:gd name="connsiteX3" fmla="*/ 2631440 w 5262880"/>
                <a:gd name="connsiteY3" fmla="*/ 0 h 5262880"/>
                <a:gd name="connsiteX4" fmla="*/ 5262880 w 5262880"/>
                <a:gd name="connsiteY4" fmla="*/ 2631440 h 526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880" h="5262880">
                  <a:moveTo>
                    <a:pt x="5262880" y="2631440"/>
                  </a:moveTo>
                  <a:cubicBezTo>
                    <a:pt x="5262880" y="4084744"/>
                    <a:pt x="4084744" y="5262880"/>
                    <a:pt x="2631440" y="5262880"/>
                  </a:cubicBezTo>
                  <a:cubicBezTo>
                    <a:pt x="1178136" y="5262880"/>
                    <a:pt x="0" y="4084744"/>
                    <a:pt x="0" y="2631440"/>
                  </a:cubicBezTo>
                  <a:cubicBezTo>
                    <a:pt x="0" y="1178136"/>
                    <a:pt x="1178136" y="0"/>
                    <a:pt x="2631440" y="0"/>
                  </a:cubicBezTo>
                  <a:cubicBezTo>
                    <a:pt x="4084744" y="0"/>
                    <a:pt x="5262880" y="1178136"/>
                    <a:pt x="5262880" y="2631440"/>
                  </a:cubicBezTo>
                  <a:close/>
                </a:path>
              </a:pathLst>
            </a:custGeom>
            <a:noFill/>
            <a:ln w="38100" cap="flat">
              <a:solidFill>
                <a:srgbClr val="EE3124"/>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sp>
          <p:nvSpPr>
            <p:cNvPr id="7" name="Freeform 6">
              <a:extLst>
                <a:ext uri="{FF2B5EF4-FFF2-40B4-BE49-F238E27FC236}">
                  <a16:creationId xmlns:a16="http://schemas.microsoft.com/office/drawing/2014/main" id="{7CAFC3CE-DB27-6606-4E9C-441837246CC6}"/>
                </a:ext>
              </a:extLst>
            </p:cNvPr>
            <p:cNvSpPr/>
            <p:nvPr/>
          </p:nvSpPr>
          <p:spPr>
            <a:xfrm>
              <a:off x="4602353" y="125"/>
              <a:ext cx="6858000" cy="6858000"/>
            </a:xfrm>
            <a:custGeom>
              <a:avLst/>
              <a:gdLst>
                <a:gd name="connsiteX0" fmla="*/ 6858000 w 6858000"/>
                <a:gd name="connsiteY0" fmla="*/ 0 h 6858000"/>
                <a:gd name="connsiteX1" fmla="*/ 0 w 6858000"/>
                <a:gd name="connsiteY1" fmla="*/ 6858000 h 6858000"/>
              </a:gdLst>
              <a:ahLst/>
              <a:cxnLst>
                <a:cxn ang="0">
                  <a:pos x="connsiteX0" y="connsiteY0"/>
                </a:cxn>
                <a:cxn ang="0">
                  <a:pos x="connsiteX1" y="connsiteY1"/>
                </a:cxn>
              </a:cxnLst>
              <a:rect l="l" t="t" r="r" b="b"/>
              <a:pathLst>
                <a:path w="6858000" h="6858000">
                  <a:moveTo>
                    <a:pt x="6858000" y="0"/>
                  </a:moveTo>
                  <a:lnTo>
                    <a:pt x="0" y="6858000"/>
                  </a:lnTo>
                </a:path>
              </a:pathLst>
            </a:custGeom>
            <a:ln w="38100" cap="flat">
              <a:solidFill>
                <a:srgbClr val="EE3124"/>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sp>
          <p:nvSpPr>
            <p:cNvPr id="8" name="Freeform 7">
              <a:extLst>
                <a:ext uri="{FF2B5EF4-FFF2-40B4-BE49-F238E27FC236}">
                  <a16:creationId xmlns:a16="http://schemas.microsoft.com/office/drawing/2014/main" id="{3637472E-D5B4-9626-488F-DBB65A108D15}"/>
                </a:ext>
              </a:extLst>
            </p:cNvPr>
            <p:cNvSpPr/>
            <p:nvPr/>
          </p:nvSpPr>
          <p:spPr>
            <a:xfrm>
              <a:off x="4602353" y="125"/>
              <a:ext cx="3429000" cy="3429000"/>
            </a:xfrm>
            <a:custGeom>
              <a:avLst/>
              <a:gdLst>
                <a:gd name="connsiteX0" fmla="*/ 0 w 3429000"/>
                <a:gd name="connsiteY0" fmla="*/ 0 h 3429000"/>
                <a:gd name="connsiteX1" fmla="*/ 3429000 w 3429000"/>
                <a:gd name="connsiteY1" fmla="*/ 3429000 h 3429000"/>
              </a:gdLst>
              <a:ahLst/>
              <a:cxnLst>
                <a:cxn ang="0">
                  <a:pos x="connsiteX0" y="connsiteY0"/>
                </a:cxn>
                <a:cxn ang="0">
                  <a:pos x="connsiteX1" y="connsiteY1"/>
                </a:cxn>
              </a:cxnLst>
              <a:rect l="l" t="t" r="r" b="b"/>
              <a:pathLst>
                <a:path w="3429000" h="3429000">
                  <a:moveTo>
                    <a:pt x="0" y="0"/>
                  </a:moveTo>
                  <a:lnTo>
                    <a:pt x="3429000" y="3429000"/>
                  </a:lnTo>
                </a:path>
              </a:pathLst>
            </a:custGeom>
            <a:ln w="38100" cap="flat">
              <a:solidFill>
                <a:srgbClr val="EE3124"/>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grpSp>
      <p:sp>
        <p:nvSpPr>
          <p:cNvPr id="11" name="Title Placeholder 1">
            <a:extLst>
              <a:ext uri="{FF2B5EF4-FFF2-40B4-BE49-F238E27FC236}">
                <a16:creationId xmlns:a16="http://schemas.microsoft.com/office/drawing/2014/main" id="{8928D5F1-E1DC-AE84-FCDB-BF4E4E060BE0}"/>
              </a:ext>
            </a:extLst>
          </p:cNvPr>
          <p:cNvSpPr>
            <a:spLocks noGrp="1"/>
          </p:cNvSpPr>
          <p:nvPr>
            <p:ph type="title" hasCustomPrompt="1"/>
          </p:nvPr>
        </p:nvSpPr>
        <p:spPr>
          <a:xfrm>
            <a:off x="627890" y="2982299"/>
            <a:ext cx="4419599" cy="624531"/>
          </a:xfrm>
          <a:prstGeom prst="rect">
            <a:avLst/>
          </a:prstGeom>
        </p:spPr>
        <p:txBody>
          <a:bodyPr vert="horz" lIns="91440" tIns="45720" rIns="91440" bIns="45720" rtlCol="0" anchor="ctr">
            <a:normAutofit/>
          </a:bodyPr>
          <a:lstStyle>
            <a:lvl1pPr>
              <a:defRPr sz="3000">
                <a:solidFill>
                  <a:schemeClr val="tx1"/>
                </a:solidFill>
                <a:latin typeface="Georgia" panose="02040502050405020303" pitchFamily="18" charset="0"/>
              </a:defRPr>
            </a:lvl1pPr>
          </a:lstStyle>
          <a:p>
            <a:r>
              <a:rPr lang="en-US"/>
              <a:t>What’s Up?</a:t>
            </a:r>
          </a:p>
        </p:txBody>
      </p:sp>
      <p:pic>
        <p:nvPicPr>
          <p:cNvPr id="9" name="Picture 8">
            <a:extLst>
              <a:ext uri="{FF2B5EF4-FFF2-40B4-BE49-F238E27FC236}">
                <a16:creationId xmlns:a16="http://schemas.microsoft.com/office/drawing/2014/main" id="{8B9A67B9-EAA0-EBC0-C3A6-5C5EEC5FC3FD}"/>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92267" y="6046913"/>
            <a:ext cx="1865083" cy="353887"/>
          </a:xfrm>
          <a:prstGeom prst="rect">
            <a:avLst/>
          </a:prstGeom>
        </p:spPr>
      </p:pic>
      <p:sp>
        <p:nvSpPr>
          <p:cNvPr id="2" name="Title Placeholder 1">
            <a:extLst>
              <a:ext uri="{FF2B5EF4-FFF2-40B4-BE49-F238E27FC236}">
                <a16:creationId xmlns:a16="http://schemas.microsoft.com/office/drawing/2014/main" id="{DAF6A42D-8E19-0B0D-5369-B6517F23CDB4}"/>
              </a:ext>
            </a:extLst>
          </p:cNvPr>
          <p:cNvSpPr txBox="1">
            <a:spLocks/>
          </p:cNvSpPr>
          <p:nvPr userDrawn="1"/>
        </p:nvSpPr>
        <p:spPr>
          <a:xfrm>
            <a:off x="580581" y="3801222"/>
            <a:ext cx="4419599" cy="624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tx1"/>
                </a:solidFill>
                <a:latin typeface="Georgia" panose="02040502050405020303" pitchFamily="18" charset="0"/>
                <a:ea typeface="+mj-ea"/>
                <a:cs typeface="+mj-cs"/>
              </a:defRPr>
            </a:lvl1pPr>
          </a:lstStyle>
          <a:p>
            <a:endParaRPr lang="en-US"/>
          </a:p>
        </p:txBody>
      </p:sp>
      <p:sp>
        <p:nvSpPr>
          <p:cNvPr id="13" name="TextBox 12">
            <a:extLst>
              <a:ext uri="{FF2B5EF4-FFF2-40B4-BE49-F238E27FC236}">
                <a16:creationId xmlns:a16="http://schemas.microsoft.com/office/drawing/2014/main" id="{0AD640F0-29D8-FD9C-D32E-3EE0AF40578D}"/>
              </a:ext>
            </a:extLst>
          </p:cNvPr>
          <p:cNvSpPr txBox="1"/>
          <p:nvPr userDrawn="1"/>
        </p:nvSpPr>
        <p:spPr>
          <a:xfrm>
            <a:off x="-226022" y="3801097"/>
            <a:ext cx="6127422" cy="430887"/>
          </a:xfrm>
          <a:prstGeom prst="rect">
            <a:avLst/>
          </a:prstGeom>
          <a:noFill/>
        </p:spPr>
        <p:txBody>
          <a:bodyPr wrap="square">
            <a:spAutoFit/>
          </a:bodyPr>
          <a:lstStyle/>
          <a:p>
            <a:pPr marL="0" indent="0" algn="ctr">
              <a:buNone/>
            </a:pPr>
            <a:r>
              <a:rPr lang="en-US" sz="2200" b="1">
                <a:solidFill>
                  <a:srgbClr val="C00000"/>
                </a:solidFill>
              </a:rPr>
              <a:t>What #ComplianceNerds are Watching</a:t>
            </a:r>
          </a:p>
        </p:txBody>
      </p:sp>
    </p:spTree>
    <p:extLst>
      <p:ext uri="{BB962C8B-B14F-4D97-AF65-F5344CB8AC3E}">
        <p14:creationId xmlns:p14="http://schemas.microsoft.com/office/powerpoint/2010/main" val="314971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34592-6EB0-2DE4-BD7C-AC13014FA57C}"/>
              </a:ext>
            </a:extLst>
          </p:cNvPr>
          <p:cNvPicPr>
            <a:picLocks noChangeAspect="1"/>
          </p:cNvPicPr>
          <p:nvPr userDrawn="1"/>
        </p:nvPicPr>
        <p:blipFill>
          <a:blip r:embed="rId2"/>
          <a:srcRect l="9634" t="8159" r="6117" b="23911"/>
          <a:stretch/>
        </p:blipFill>
        <p:spPr>
          <a:xfrm>
            <a:off x="4200523" y="0"/>
            <a:ext cx="7991478" cy="6858000"/>
          </a:xfrm>
          <a:prstGeom prst="rect">
            <a:avLst/>
          </a:prstGeom>
        </p:spPr>
      </p:pic>
      <p:pic>
        <p:nvPicPr>
          <p:cNvPr id="4" name="Picture 3" descr="A red and black background&#10;&#10;Description automatically generated">
            <a:extLst>
              <a:ext uri="{FF2B5EF4-FFF2-40B4-BE49-F238E27FC236}">
                <a16:creationId xmlns:a16="http://schemas.microsoft.com/office/drawing/2014/main" id="{CA0BB44A-E0F1-787B-2EAC-34404F953675}"/>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p:blipFill>
        <p:spPr>
          <a:xfrm>
            <a:off x="0" y="-1"/>
            <a:ext cx="6887688" cy="6858000"/>
          </a:xfrm>
          <a:prstGeom prst="rect">
            <a:avLst/>
          </a:prstGeom>
        </p:spPr>
      </p:pic>
      <p:pic>
        <p:nvPicPr>
          <p:cNvPr id="9" name="Picture 8">
            <a:extLst>
              <a:ext uri="{FF2B5EF4-FFF2-40B4-BE49-F238E27FC236}">
                <a16:creationId xmlns:a16="http://schemas.microsoft.com/office/drawing/2014/main" id="{3A44BED0-43B7-EF38-A889-F0B015065C68}"/>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92267" y="6046913"/>
            <a:ext cx="1865083" cy="353887"/>
          </a:xfrm>
          <a:prstGeom prst="rect">
            <a:avLst/>
          </a:prstGeom>
        </p:spPr>
      </p:pic>
      <p:grpSp>
        <p:nvGrpSpPr>
          <p:cNvPr id="5" name="Group 4">
            <a:extLst>
              <a:ext uri="{FF2B5EF4-FFF2-40B4-BE49-F238E27FC236}">
                <a16:creationId xmlns:a16="http://schemas.microsoft.com/office/drawing/2014/main" id="{B6663BC9-3F17-3ADA-ADF9-8A55CA899572}"/>
              </a:ext>
            </a:extLst>
          </p:cNvPr>
          <p:cNvGrpSpPr/>
          <p:nvPr userDrawn="1"/>
        </p:nvGrpSpPr>
        <p:grpSpPr>
          <a:xfrm>
            <a:off x="4602353" y="125"/>
            <a:ext cx="6858000" cy="6858000"/>
            <a:chOff x="4602353" y="125"/>
            <a:chExt cx="6858000" cy="6858000"/>
          </a:xfrm>
        </p:grpSpPr>
        <p:sp>
          <p:nvSpPr>
            <p:cNvPr id="6" name="Freeform 5">
              <a:extLst>
                <a:ext uri="{FF2B5EF4-FFF2-40B4-BE49-F238E27FC236}">
                  <a16:creationId xmlns:a16="http://schemas.microsoft.com/office/drawing/2014/main" id="{AFE5D6F9-AC69-C85B-DEF0-4A8C66DAEE33}"/>
                </a:ext>
              </a:extLst>
            </p:cNvPr>
            <p:cNvSpPr/>
            <p:nvPr/>
          </p:nvSpPr>
          <p:spPr>
            <a:xfrm>
              <a:off x="5398008" y="784033"/>
              <a:ext cx="5262880" cy="5262880"/>
            </a:xfrm>
            <a:custGeom>
              <a:avLst/>
              <a:gdLst>
                <a:gd name="connsiteX0" fmla="*/ 5262880 w 5262880"/>
                <a:gd name="connsiteY0" fmla="*/ 2631440 h 5262880"/>
                <a:gd name="connsiteX1" fmla="*/ 2631440 w 5262880"/>
                <a:gd name="connsiteY1" fmla="*/ 5262880 h 5262880"/>
                <a:gd name="connsiteX2" fmla="*/ 0 w 5262880"/>
                <a:gd name="connsiteY2" fmla="*/ 2631440 h 5262880"/>
                <a:gd name="connsiteX3" fmla="*/ 2631440 w 5262880"/>
                <a:gd name="connsiteY3" fmla="*/ 0 h 5262880"/>
                <a:gd name="connsiteX4" fmla="*/ 5262880 w 5262880"/>
                <a:gd name="connsiteY4" fmla="*/ 2631440 h 526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880" h="5262880">
                  <a:moveTo>
                    <a:pt x="5262880" y="2631440"/>
                  </a:moveTo>
                  <a:cubicBezTo>
                    <a:pt x="5262880" y="4084744"/>
                    <a:pt x="4084744" y="5262880"/>
                    <a:pt x="2631440" y="5262880"/>
                  </a:cubicBezTo>
                  <a:cubicBezTo>
                    <a:pt x="1178136" y="5262880"/>
                    <a:pt x="0" y="4084744"/>
                    <a:pt x="0" y="2631440"/>
                  </a:cubicBezTo>
                  <a:cubicBezTo>
                    <a:pt x="0" y="1178136"/>
                    <a:pt x="1178136" y="0"/>
                    <a:pt x="2631440" y="0"/>
                  </a:cubicBezTo>
                  <a:cubicBezTo>
                    <a:pt x="4084744" y="0"/>
                    <a:pt x="5262880" y="1178136"/>
                    <a:pt x="5262880" y="2631440"/>
                  </a:cubicBezTo>
                  <a:close/>
                </a:path>
              </a:pathLst>
            </a:custGeom>
            <a:noFill/>
            <a:ln w="38100" cap="flat">
              <a:solidFill>
                <a:srgbClr val="EE3124"/>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sp>
          <p:nvSpPr>
            <p:cNvPr id="7" name="Freeform 6">
              <a:extLst>
                <a:ext uri="{FF2B5EF4-FFF2-40B4-BE49-F238E27FC236}">
                  <a16:creationId xmlns:a16="http://schemas.microsoft.com/office/drawing/2014/main" id="{7CAFC3CE-DB27-6606-4E9C-441837246CC6}"/>
                </a:ext>
              </a:extLst>
            </p:cNvPr>
            <p:cNvSpPr/>
            <p:nvPr/>
          </p:nvSpPr>
          <p:spPr>
            <a:xfrm>
              <a:off x="4602353" y="125"/>
              <a:ext cx="6858000" cy="6858000"/>
            </a:xfrm>
            <a:custGeom>
              <a:avLst/>
              <a:gdLst>
                <a:gd name="connsiteX0" fmla="*/ 6858000 w 6858000"/>
                <a:gd name="connsiteY0" fmla="*/ 0 h 6858000"/>
                <a:gd name="connsiteX1" fmla="*/ 0 w 6858000"/>
                <a:gd name="connsiteY1" fmla="*/ 6858000 h 6858000"/>
              </a:gdLst>
              <a:ahLst/>
              <a:cxnLst>
                <a:cxn ang="0">
                  <a:pos x="connsiteX0" y="connsiteY0"/>
                </a:cxn>
                <a:cxn ang="0">
                  <a:pos x="connsiteX1" y="connsiteY1"/>
                </a:cxn>
              </a:cxnLst>
              <a:rect l="l" t="t" r="r" b="b"/>
              <a:pathLst>
                <a:path w="6858000" h="6858000">
                  <a:moveTo>
                    <a:pt x="6858000" y="0"/>
                  </a:moveTo>
                  <a:lnTo>
                    <a:pt x="0" y="6858000"/>
                  </a:lnTo>
                </a:path>
              </a:pathLst>
            </a:custGeom>
            <a:ln w="38100" cap="flat">
              <a:solidFill>
                <a:srgbClr val="EE3124"/>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sp>
          <p:nvSpPr>
            <p:cNvPr id="8" name="Freeform 7">
              <a:extLst>
                <a:ext uri="{FF2B5EF4-FFF2-40B4-BE49-F238E27FC236}">
                  <a16:creationId xmlns:a16="http://schemas.microsoft.com/office/drawing/2014/main" id="{3637472E-D5B4-9626-488F-DBB65A108D15}"/>
                </a:ext>
              </a:extLst>
            </p:cNvPr>
            <p:cNvSpPr/>
            <p:nvPr/>
          </p:nvSpPr>
          <p:spPr>
            <a:xfrm>
              <a:off x="4602353" y="125"/>
              <a:ext cx="3429000" cy="3429000"/>
            </a:xfrm>
            <a:custGeom>
              <a:avLst/>
              <a:gdLst>
                <a:gd name="connsiteX0" fmla="*/ 0 w 3429000"/>
                <a:gd name="connsiteY0" fmla="*/ 0 h 3429000"/>
                <a:gd name="connsiteX1" fmla="*/ 3429000 w 3429000"/>
                <a:gd name="connsiteY1" fmla="*/ 3429000 h 3429000"/>
              </a:gdLst>
              <a:ahLst/>
              <a:cxnLst>
                <a:cxn ang="0">
                  <a:pos x="connsiteX0" y="connsiteY0"/>
                </a:cxn>
                <a:cxn ang="0">
                  <a:pos x="connsiteX1" y="connsiteY1"/>
                </a:cxn>
              </a:cxnLst>
              <a:rect l="l" t="t" r="r" b="b"/>
              <a:pathLst>
                <a:path w="3429000" h="3429000">
                  <a:moveTo>
                    <a:pt x="0" y="0"/>
                  </a:moveTo>
                  <a:lnTo>
                    <a:pt x="3429000" y="3429000"/>
                  </a:lnTo>
                </a:path>
              </a:pathLst>
            </a:custGeom>
            <a:ln w="38100" cap="flat">
              <a:solidFill>
                <a:srgbClr val="EE3124"/>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grpSp>
      <p:sp>
        <p:nvSpPr>
          <p:cNvPr id="11" name="Title Placeholder 1">
            <a:extLst>
              <a:ext uri="{FF2B5EF4-FFF2-40B4-BE49-F238E27FC236}">
                <a16:creationId xmlns:a16="http://schemas.microsoft.com/office/drawing/2014/main" id="{8928D5F1-E1DC-AE84-FCDB-BF4E4E060BE0}"/>
              </a:ext>
            </a:extLst>
          </p:cNvPr>
          <p:cNvSpPr>
            <a:spLocks noGrp="1"/>
          </p:cNvSpPr>
          <p:nvPr>
            <p:ph type="title" hasCustomPrompt="1"/>
          </p:nvPr>
        </p:nvSpPr>
        <p:spPr>
          <a:xfrm>
            <a:off x="627890" y="2982299"/>
            <a:ext cx="4419599" cy="624531"/>
          </a:xfrm>
          <a:prstGeom prst="rect">
            <a:avLst/>
          </a:prstGeom>
        </p:spPr>
        <p:txBody>
          <a:bodyPr vert="horz" lIns="91440" tIns="45720" rIns="91440" bIns="45720" rtlCol="0" anchor="ctr">
            <a:normAutofit/>
          </a:bodyPr>
          <a:lstStyle>
            <a:lvl1pPr>
              <a:defRPr sz="3000">
                <a:solidFill>
                  <a:schemeClr val="tx2"/>
                </a:solidFill>
                <a:latin typeface="Georgia" panose="02040502050405020303" pitchFamily="18" charset="0"/>
              </a:defRPr>
            </a:lvl1pPr>
          </a:lstStyle>
          <a:p>
            <a:r>
              <a:rPr lang="en-US"/>
              <a:t>Title of Section</a:t>
            </a:r>
          </a:p>
        </p:txBody>
      </p:sp>
      <p:sp>
        <p:nvSpPr>
          <p:cNvPr id="12" name="Text Placeholder 2">
            <a:extLst>
              <a:ext uri="{FF2B5EF4-FFF2-40B4-BE49-F238E27FC236}">
                <a16:creationId xmlns:a16="http://schemas.microsoft.com/office/drawing/2014/main" id="{A78808DA-6259-2F70-37A4-C74A41C1B0CF}"/>
              </a:ext>
            </a:extLst>
          </p:cNvPr>
          <p:cNvSpPr>
            <a:spLocks noGrp="1"/>
          </p:cNvSpPr>
          <p:nvPr>
            <p:ph idx="1" hasCustomPrompt="1"/>
          </p:nvPr>
        </p:nvSpPr>
        <p:spPr>
          <a:xfrm>
            <a:off x="627890" y="3784533"/>
            <a:ext cx="5028946" cy="624907"/>
          </a:xfrm>
          <a:prstGeom prst="rect">
            <a:avLst/>
          </a:prstGeom>
        </p:spPr>
        <p:txBody>
          <a:bodyPr vert="horz" lIns="91440" tIns="45720" rIns="91440" bIns="45720" rtlCol="0">
            <a:normAutofit/>
          </a:bodyPr>
          <a:lstStyle>
            <a:lvl1pPr marL="0" indent="0" algn="l">
              <a:buNone/>
              <a:defRPr sz="2000" b="1">
                <a:solidFill>
                  <a:schemeClr val="tx2"/>
                </a:solidFill>
              </a:defRPr>
            </a:lvl1pPr>
          </a:lstStyle>
          <a:p>
            <a:pPr lvl="0"/>
            <a:r>
              <a:rPr lang="en-US"/>
              <a:t>SUB TITLE CAN GO HERE</a:t>
            </a:r>
          </a:p>
        </p:txBody>
      </p:sp>
    </p:spTree>
    <p:extLst>
      <p:ext uri="{BB962C8B-B14F-4D97-AF65-F5344CB8AC3E}">
        <p14:creationId xmlns:p14="http://schemas.microsoft.com/office/powerpoint/2010/main" val="3879427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s - feature + Image">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33D4FCE-7AD2-BF50-5C04-8439DD3B4057}"/>
              </a:ext>
            </a:extLst>
          </p:cNvPr>
          <p:cNvSpPr/>
          <p:nvPr userDrawn="1"/>
        </p:nvSpPr>
        <p:spPr>
          <a:xfrm>
            <a:off x="0" y="0"/>
            <a:ext cx="6095999" cy="6858000"/>
          </a:xfrm>
          <a:prstGeom prst="rect">
            <a:avLst/>
          </a:prstGeom>
          <a:solidFill>
            <a:schemeClr val="bg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Helvetica Neue Medium"/>
            </a:endParaRPr>
          </a:p>
        </p:txBody>
      </p:sp>
      <p:pic>
        <p:nvPicPr>
          <p:cNvPr id="5" name="Picture 4" descr="A red and black gradient&#10;&#10;Description automatically generated">
            <a:extLst>
              <a:ext uri="{FF2B5EF4-FFF2-40B4-BE49-F238E27FC236}">
                <a16:creationId xmlns:a16="http://schemas.microsoft.com/office/drawing/2014/main" id="{2A986BA2-4540-934F-1630-31288642578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p:blipFill>
        <p:spPr>
          <a:xfrm flipV="1">
            <a:off x="-1" y="4292601"/>
            <a:ext cx="6111188" cy="2044700"/>
          </a:xfrm>
          <a:prstGeom prst="rect">
            <a:avLst/>
          </a:prstGeom>
        </p:spPr>
      </p:pic>
      <p:sp>
        <p:nvSpPr>
          <p:cNvPr id="30" name="Text Placeholder 2">
            <a:extLst>
              <a:ext uri="{FF2B5EF4-FFF2-40B4-BE49-F238E27FC236}">
                <a16:creationId xmlns:a16="http://schemas.microsoft.com/office/drawing/2014/main" id="{15861C9E-232C-9F19-16A1-B0A0DA7C14C4}"/>
              </a:ext>
            </a:extLst>
          </p:cNvPr>
          <p:cNvSpPr>
            <a:spLocks noGrp="1"/>
          </p:cNvSpPr>
          <p:nvPr>
            <p:ph type="body" idx="28" hasCustomPrompt="1"/>
          </p:nvPr>
        </p:nvSpPr>
        <p:spPr>
          <a:xfrm>
            <a:off x="460904" y="4505121"/>
            <a:ext cx="5349143" cy="12659760"/>
          </a:xfrm>
        </p:spPr>
        <p:txBody>
          <a:bodyPr wrap="square" tIns="144000">
            <a:spAutoFit/>
          </a:bodyPr>
          <a:lstStyle>
            <a:lvl1pPr marL="0" indent="0" algn="l">
              <a:buNone/>
              <a:defRPr sz="1600" b="0">
                <a:solidFill>
                  <a:schemeClr val="tx1"/>
                </a:solidFill>
              </a:defRPr>
            </a:lvl1pPr>
            <a:lvl2pPr marL="742950" indent="-285750">
              <a:buFont typeface="Arial" panose="020B0604020202020204" pitchFamily="34" charset="0"/>
              <a:buChar char="•"/>
              <a:defRPr sz="1500">
                <a:solidFill>
                  <a:schemeClr val="bg2"/>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A section to feature something important. Maybe your contact info. </a:t>
            </a:r>
          </a:p>
          <a:p>
            <a:pPr lvl="0"/>
            <a:endParaRPr lang="en-GB"/>
          </a:p>
          <a:p>
            <a:pPr lvl="0"/>
            <a:endParaRPr lang="en-GB"/>
          </a:p>
          <a:p>
            <a:pPr lvl="0"/>
            <a:endParaRPr lang="en-GB"/>
          </a:p>
          <a:p>
            <a:pPr lvl="0"/>
            <a:endParaRPr lang="en-GB"/>
          </a:p>
        </p:txBody>
      </p:sp>
      <p:sp>
        <p:nvSpPr>
          <p:cNvPr id="25" name="Text Placeholder 2">
            <a:extLst>
              <a:ext uri="{FF2B5EF4-FFF2-40B4-BE49-F238E27FC236}">
                <a16:creationId xmlns:a16="http://schemas.microsoft.com/office/drawing/2014/main" id="{696C836C-4459-AF36-C122-3195426A89E8}"/>
              </a:ext>
            </a:extLst>
          </p:cNvPr>
          <p:cNvSpPr>
            <a:spLocks noGrp="1"/>
          </p:cNvSpPr>
          <p:nvPr>
            <p:ph type="body" idx="25" hasCustomPrompt="1"/>
          </p:nvPr>
        </p:nvSpPr>
        <p:spPr>
          <a:xfrm>
            <a:off x="460904" y="1498704"/>
            <a:ext cx="5329558" cy="2601360"/>
          </a:xfrm>
        </p:spPr>
        <p:txBody>
          <a:bodyPr wrap="square" tIns="144000">
            <a:spAutoFit/>
          </a:bodyPr>
          <a:lstStyle>
            <a:lvl1pPr marL="0" indent="0" algn="l">
              <a:buNone/>
              <a:defRPr sz="1600" b="1">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SUB TITLE HERE</a:t>
            </a:r>
          </a:p>
        </p:txBody>
      </p:sp>
      <p:sp>
        <p:nvSpPr>
          <p:cNvPr id="19" name="Title 1">
            <a:extLst>
              <a:ext uri="{FF2B5EF4-FFF2-40B4-BE49-F238E27FC236}">
                <a16:creationId xmlns:a16="http://schemas.microsoft.com/office/drawing/2014/main" id="{9063E8AA-DDB0-D489-0891-488D93C0CD0C}"/>
              </a:ext>
            </a:extLst>
          </p:cNvPr>
          <p:cNvSpPr>
            <a:spLocks noGrp="1"/>
          </p:cNvSpPr>
          <p:nvPr>
            <p:ph type="title" hasCustomPrompt="1"/>
          </p:nvPr>
        </p:nvSpPr>
        <p:spPr>
          <a:xfrm>
            <a:off x="460904" y="408689"/>
            <a:ext cx="4848115"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16" name="Picture Placeholder 7">
            <a:extLst>
              <a:ext uri="{FF2B5EF4-FFF2-40B4-BE49-F238E27FC236}">
                <a16:creationId xmlns:a16="http://schemas.microsoft.com/office/drawing/2014/main" id="{1A8B7286-5824-6EBB-CDB1-9DF3B5DF23C4}"/>
              </a:ext>
            </a:extLst>
          </p:cNvPr>
          <p:cNvSpPr>
            <a:spLocks noGrp="1"/>
          </p:cNvSpPr>
          <p:nvPr>
            <p:ph type="pic" sz="quarter" idx="15" hasCustomPrompt="1"/>
          </p:nvPr>
        </p:nvSpPr>
        <p:spPr>
          <a:xfrm>
            <a:off x="6126376" y="4292601"/>
            <a:ext cx="6140045" cy="2044700"/>
          </a:xfrm>
          <a:solidFill>
            <a:srgbClr val="D0FFFF"/>
          </a:solidFill>
        </p:spPr>
        <p:txBody>
          <a:bodyPr vert="horz" lIns="180000" tIns="216000" rIns="144000" bIns="0" rtlCol="0">
            <a:normAutofit/>
          </a:bodyPr>
          <a:lstStyle>
            <a:lvl1pPr>
              <a:defRPr lang="en-US" sz="1000"/>
            </a:lvl1pPr>
          </a:lstStyle>
          <a:p>
            <a:pPr lvl="0" indent="0">
              <a:buNone/>
            </a:pPr>
            <a:r>
              <a:rPr lang="en-US"/>
              <a:t>Drag and drop image</a:t>
            </a:r>
          </a:p>
        </p:txBody>
      </p:sp>
      <p:sp>
        <p:nvSpPr>
          <p:cNvPr id="2" name="Text Placeholder 2">
            <a:extLst>
              <a:ext uri="{FF2B5EF4-FFF2-40B4-BE49-F238E27FC236}">
                <a16:creationId xmlns:a16="http://schemas.microsoft.com/office/drawing/2014/main" id="{A5A69C5C-371A-FD62-1C81-E6214CCE3D3F}"/>
              </a:ext>
            </a:extLst>
          </p:cNvPr>
          <p:cNvSpPr>
            <a:spLocks noGrp="1"/>
          </p:cNvSpPr>
          <p:nvPr>
            <p:ph type="body" idx="29" hasCustomPrompt="1"/>
          </p:nvPr>
        </p:nvSpPr>
        <p:spPr>
          <a:xfrm>
            <a:off x="6569096" y="1498704"/>
            <a:ext cx="5329558" cy="2601360"/>
          </a:xfrm>
        </p:spPr>
        <p:txBody>
          <a:bodyPr wrap="square" tIns="144000">
            <a:spAutoFit/>
          </a:bodyPr>
          <a:lstStyle>
            <a:lvl1pPr marL="0" indent="0" algn="l">
              <a:buNone/>
              <a:defRPr sz="1600" b="1">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SUB TITLE HERE</a:t>
            </a:r>
          </a:p>
        </p:txBody>
      </p:sp>
      <p:sp>
        <p:nvSpPr>
          <p:cNvPr id="7" name="Text Placeholder 28">
            <a:extLst>
              <a:ext uri="{FF2B5EF4-FFF2-40B4-BE49-F238E27FC236}">
                <a16:creationId xmlns:a16="http://schemas.microsoft.com/office/drawing/2014/main" id="{735889B4-997D-1DBC-8058-5F98F619DA93}"/>
              </a:ext>
            </a:extLst>
          </p:cNvPr>
          <p:cNvSpPr>
            <a:spLocks noGrp="1"/>
          </p:cNvSpPr>
          <p:nvPr>
            <p:ph type="body" sz="quarter" idx="32" hasCustomPrompt="1"/>
          </p:nvPr>
        </p:nvSpPr>
        <p:spPr>
          <a:xfrm>
            <a:off x="460904" y="2084415"/>
            <a:ext cx="5329558"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8" name="Text Placeholder 28">
            <a:extLst>
              <a:ext uri="{FF2B5EF4-FFF2-40B4-BE49-F238E27FC236}">
                <a16:creationId xmlns:a16="http://schemas.microsoft.com/office/drawing/2014/main" id="{C418C4BA-EF30-5D0F-2DE9-6DA19C752AF9}"/>
              </a:ext>
            </a:extLst>
          </p:cNvPr>
          <p:cNvSpPr>
            <a:spLocks noGrp="1"/>
          </p:cNvSpPr>
          <p:nvPr>
            <p:ph type="body" sz="quarter" idx="33" hasCustomPrompt="1"/>
          </p:nvPr>
        </p:nvSpPr>
        <p:spPr>
          <a:xfrm>
            <a:off x="6548883" y="2084415"/>
            <a:ext cx="5182213" cy="1344586"/>
          </a:xfrm>
          <a:prstGeom prst="rect">
            <a:avLst/>
          </a:prstGeom>
        </p:spPr>
        <p:txBody>
          <a:bodyPr/>
          <a:lstStyle>
            <a:lvl1pPr marL="0" indent="0">
              <a:buNone/>
              <a:defRPr sz="1600"/>
            </a:lvl1pPr>
          </a:lstStyle>
          <a:p>
            <a:pPr lvl="0"/>
            <a:r>
              <a:rPr lang="en-GB"/>
              <a:t>Write a paragraph here with any info you’d like. This is a placeholder.</a:t>
            </a:r>
          </a:p>
        </p:txBody>
      </p:sp>
      <p:pic>
        <p:nvPicPr>
          <p:cNvPr id="3" name="Picture 2">
            <a:extLst>
              <a:ext uri="{FF2B5EF4-FFF2-40B4-BE49-F238E27FC236}">
                <a16:creationId xmlns:a16="http://schemas.microsoft.com/office/drawing/2014/main" id="{B9A644E6-A37E-675A-B0BA-F203B62A82F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16401824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700" fill="hold"/>
                                        <p:tgtEl>
                                          <p:spTgt spid="4"/>
                                        </p:tgtEl>
                                        <p:attrNameLst>
                                          <p:attrName>ppt_x</p:attrName>
                                        </p:attrNameLst>
                                      </p:cBhvr>
                                      <p:tavLst>
                                        <p:tav tm="0">
                                          <p:val>
                                            <p:strVal val="0-#ppt_w/2"/>
                                          </p:val>
                                        </p:tav>
                                        <p:tav tm="100000">
                                          <p:val>
                                            <p:strVal val="#ppt_x"/>
                                          </p:val>
                                        </p:tav>
                                      </p:tavLst>
                                    </p:anim>
                                    <p:anim calcmode="lin" valueType="num">
                                      <p:cBhvr>
                                        <p:cTn id="8" dur="7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34592-6EB0-2DE4-BD7C-AC13014FA5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00523" y="0"/>
            <a:ext cx="7991478" cy="6858000"/>
          </a:xfrm>
          <a:prstGeom prst="rect">
            <a:avLst/>
          </a:prstGeom>
        </p:spPr>
      </p:pic>
      <p:pic>
        <p:nvPicPr>
          <p:cNvPr id="4" name="Picture 3" descr="A red and black background&#10;&#10;Description automatically generated">
            <a:extLst>
              <a:ext uri="{FF2B5EF4-FFF2-40B4-BE49-F238E27FC236}">
                <a16:creationId xmlns:a16="http://schemas.microsoft.com/office/drawing/2014/main" id="{CA0BB44A-E0F1-787B-2EAC-34404F953675}"/>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p:blipFill>
        <p:spPr>
          <a:xfrm>
            <a:off x="0" y="-1"/>
            <a:ext cx="6887688" cy="6858000"/>
          </a:xfrm>
          <a:prstGeom prst="rect">
            <a:avLst/>
          </a:prstGeom>
        </p:spPr>
      </p:pic>
      <p:grpSp>
        <p:nvGrpSpPr>
          <p:cNvPr id="5" name="Group 4">
            <a:extLst>
              <a:ext uri="{FF2B5EF4-FFF2-40B4-BE49-F238E27FC236}">
                <a16:creationId xmlns:a16="http://schemas.microsoft.com/office/drawing/2014/main" id="{B6663BC9-3F17-3ADA-ADF9-8A55CA899572}"/>
              </a:ext>
            </a:extLst>
          </p:cNvPr>
          <p:cNvGrpSpPr/>
          <p:nvPr userDrawn="1"/>
        </p:nvGrpSpPr>
        <p:grpSpPr>
          <a:xfrm>
            <a:off x="4602353" y="125"/>
            <a:ext cx="6858000" cy="6858000"/>
            <a:chOff x="4602353" y="125"/>
            <a:chExt cx="6858000" cy="6858000"/>
          </a:xfrm>
        </p:grpSpPr>
        <p:sp>
          <p:nvSpPr>
            <p:cNvPr id="6" name="Freeform 5">
              <a:extLst>
                <a:ext uri="{FF2B5EF4-FFF2-40B4-BE49-F238E27FC236}">
                  <a16:creationId xmlns:a16="http://schemas.microsoft.com/office/drawing/2014/main" id="{AFE5D6F9-AC69-C85B-DEF0-4A8C66DAEE33}"/>
                </a:ext>
              </a:extLst>
            </p:cNvPr>
            <p:cNvSpPr/>
            <p:nvPr/>
          </p:nvSpPr>
          <p:spPr>
            <a:xfrm>
              <a:off x="5398008" y="784033"/>
              <a:ext cx="5262880" cy="5262880"/>
            </a:xfrm>
            <a:custGeom>
              <a:avLst/>
              <a:gdLst>
                <a:gd name="connsiteX0" fmla="*/ 5262880 w 5262880"/>
                <a:gd name="connsiteY0" fmla="*/ 2631440 h 5262880"/>
                <a:gd name="connsiteX1" fmla="*/ 2631440 w 5262880"/>
                <a:gd name="connsiteY1" fmla="*/ 5262880 h 5262880"/>
                <a:gd name="connsiteX2" fmla="*/ 0 w 5262880"/>
                <a:gd name="connsiteY2" fmla="*/ 2631440 h 5262880"/>
                <a:gd name="connsiteX3" fmla="*/ 2631440 w 5262880"/>
                <a:gd name="connsiteY3" fmla="*/ 0 h 5262880"/>
                <a:gd name="connsiteX4" fmla="*/ 5262880 w 5262880"/>
                <a:gd name="connsiteY4" fmla="*/ 2631440 h 526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880" h="5262880">
                  <a:moveTo>
                    <a:pt x="5262880" y="2631440"/>
                  </a:moveTo>
                  <a:cubicBezTo>
                    <a:pt x="5262880" y="4084744"/>
                    <a:pt x="4084744" y="5262880"/>
                    <a:pt x="2631440" y="5262880"/>
                  </a:cubicBezTo>
                  <a:cubicBezTo>
                    <a:pt x="1178136" y="5262880"/>
                    <a:pt x="0" y="4084744"/>
                    <a:pt x="0" y="2631440"/>
                  </a:cubicBezTo>
                  <a:cubicBezTo>
                    <a:pt x="0" y="1178136"/>
                    <a:pt x="1178136" y="0"/>
                    <a:pt x="2631440" y="0"/>
                  </a:cubicBezTo>
                  <a:cubicBezTo>
                    <a:pt x="4084744" y="0"/>
                    <a:pt x="5262880" y="1178136"/>
                    <a:pt x="5262880" y="2631440"/>
                  </a:cubicBezTo>
                  <a:close/>
                </a:path>
              </a:pathLst>
            </a:custGeom>
            <a:noFill/>
            <a:ln w="38100" cap="flat">
              <a:solidFill>
                <a:srgbClr val="EE3124"/>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sp>
          <p:nvSpPr>
            <p:cNvPr id="7" name="Freeform 6">
              <a:extLst>
                <a:ext uri="{FF2B5EF4-FFF2-40B4-BE49-F238E27FC236}">
                  <a16:creationId xmlns:a16="http://schemas.microsoft.com/office/drawing/2014/main" id="{7CAFC3CE-DB27-6606-4E9C-441837246CC6}"/>
                </a:ext>
              </a:extLst>
            </p:cNvPr>
            <p:cNvSpPr/>
            <p:nvPr/>
          </p:nvSpPr>
          <p:spPr>
            <a:xfrm>
              <a:off x="4602353" y="125"/>
              <a:ext cx="6858000" cy="6858000"/>
            </a:xfrm>
            <a:custGeom>
              <a:avLst/>
              <a:gdLst>
                <a:gd name="connsiteX0" fmla="*/ 6858000 w 6858000"/>
                <a:gd name="connsiteY0" fmla="*/ 0 h 6858000"/>
                <a:gd name="connsiteX1" fmla="*/ 0 w 6858000"/>
                <a:gd name="connsiteY1" fmla="*/ 6858000 h 6858000"/>
              </a:gdLst>
              <a:ahLst/>
              <a:cxnLst>
                <a:cxn ang="0">
                  <a:pos x="connsiteX0" y="connsiteY0"/>
                </a:cxn>
                <a:cxn ang="0">
                  <a:pos x="connsiteX1" y="connsiteY1"/>
                </a:cxn>
              </a:cxnLst>
              <a:rect l="l" t="t" r="r" b="b"/>
              <a:pathLst>
                <a:path w="6858000" h="6858000">
                  <a:moveTo>
                    <a:pt x="6858000" y="0"/>
                  </a:moveTo>
                  <a:lnTo>
                    <a:pt x="0" y="6858000"/>
                  </a:lnTo>
                </a:path>
              </a:pathLst>
            </a:custGeom>
            <a:ln w="38100" cap="flat">
              <a:solidFill>
                <a:srgbClr val="EE3124"/>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sp>
          <p:nvSpPr>
            <p:cNvPr id="8" name="Freeform 7">
              <a:extLst>
                <a:ext uri="{FF2B5EF4-FFF2-40B4-BE49-F238E27FC236}">
                  <a16:creationId xmlns:a16="http://schemas.microsoft.com/office/drawing/2014/main" id="{3637472E-D5B4-9626-488F-DBB65A108D15}"/>
                </a:ext>
              </a:extLst>
            </p:cNvPr>
            <p:cNvSpPr/>
            <p:nvPr/>
          </p:nvSpPr>
          <p:spPr>
            <a:xfrm>
              <a:off x="4602353" y="125"/>
              <a:ext cx="3429000" cy="3429000"/>
            </a:xfrm>
            <a:custGeom>
              <a:avLst/>
              <a:gdLst>
                <a:gd name="connsiteX0" fmla="*/ 0 w 3429000"/>
                <a:gd name="connsiteY0" fmla="*/ 0 h 3429000"/>
                <a:gd name="connsiteX1" fmla="*/ 3429000 w 3429000"/>
                <a:gd name="connsiteY1" fmla="*/ 3429000 h 3429000"/>
              </a:gdLst>
              <a:ahLst/>
              <a:cxnLst>
                <a:cxn ang="0">
                  <a:pos x="connsiteX0" y="connsiteY0"/>
                </a:cxn>
                <a:cxn ang="0">
                  <a:pos x="connsiteX1" y="connsiteY1"/>
                </a:cxn>
              </a:cxnLst>
              <a:rect l="l" t="t" r="r" b="b"/>
              <a:pathLst>
                <a:path w="3429000" h="3429000">
                  <a:moveTo>
                    <a:pt x="0" y="0"/>
                  </a:moveTo>
                  <a:lnTo>
                    <a:pt x="3429000" y="3429000"/>
                  </a:lnTo>
                </a:path>
              </a:pathLst>
            </a:custGeom>
            <a:ln w="38100" cap="flat">
              <a:solidFill>
                <a:srgbClr val="EE3124"/>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grpSp>
      <p:sp>
        <p:nvSpPr>
          <p:cNvPr id="11" name="Title Placeholder 1">
            <a:extLst>
              <a:ext uri="{FF2B5EF4-FFF2-40B4-BE49-F238E27FC236}">
                <a16:creationId xmlns:a16="http://schemas.microsoft.com/office/drawing/2014/main" id="{8928D5F1-E1DC-AE84-FCDB-BF4E4E060BE0}"/>
              </a:ext>
            </a:extLst>
          </p:cNvPr>
          <p:cNvSpPr>
            <a:spLocks noGrp="1"/>
          </p:cNvSpPr>
          <p:nvPr>
            <p:ph type="title" hasCustomPrompt="1"/>
          </p:nvPr>
        </p:nvSpPr>
        <p:spPr>
          <a:xfrm>
            <a:off x="627890" y="2982299"/>
            <a:ext cx="4419599" cy="624531"/>
          </a:xfrm>
          <a:prstGeom prst="rect">
            <a:avLst/>
          </a:prstGeom>
        </p:spPr>
        <p:txBody>
          <a:bodyPr vert="horz" lIns="91440" tIns="45720" rIns="91440" bIns="45720" rtlCol="0" anchor="ctr">
            <a:normAutofit/>
          </a:bodyPr>
          <a:lstStyle>
            <a:lvl1pPr>
              <a:defRPr sz="3000">
                <a:solidFill>
                  <a:schemeClr val="tx1"/>
                </a:solidFill>
                <a:latin typeface="Georgia" panose="02040502050405020303" pitchFamily="18" charset="0"/>
              </a:defRPr>
            </a:lvl1pPr>
          </a:lstStyle>
          <a:p>
            <a:r>
              <a:rPr lang="en-US"/>
              <a:t>Title of Section</a:t>
            </a:r>
          </a:p>
        </p:txBody>
      </p:sp>
      <p:sp>
        <p:nvSpPr>
          <p:cNvPr id="12" name="Text Placeholder 2">
            <a:extLst>
              <a:ext uri="{FF2B5EF4-FFF2-40B4-BE49-F238E27FC236}">
                <a16:creationId xmlns:a16="http://schemas.microsoft.com/office/drawing/2014/main" id="{A78808DA-6259-2F70-37A4-C74A41C1B0CF}"/>
              </a:ext>
            </a:extLst>
          </p:cNvPr>
          <p:cNvSpPr>
            <a:spLocks noGrp="1"/>
          </p:cNvSpPr>
          <p:nvPr>
            <p:ph idx="1" hasCustomPrompt="1"/>
          </p:nvPr>
        </p:nvSpPr>
        <p:spPr>
          <a:xfrm>
            <a:off x="627890" y="3784533"/>
            <a:ext cx="5028946" cy="624907"/>
          </a:xfrm>
          <a:prstGeom prst="rect">
            <a:avLst/>
          </a:prstGeom>
        </p:spPr>
        <p:txBody>
          <a:bodyPr vert="horz" lIns="91440" tIns="45720" rIns="91440" bIns="45720" rtlCol="0">
            <a:normAutofit/>
          </a:bodyPr>
          <a:lstStyle>
            <a:lvl1pPr marL="0" indent="0" algn="l">
              <a:buNone/>
              <a:defRPr sz="2000" b="1">
                <a:solidFill>
                  <a:schemeClr val="bg1"/>
                </a:solidFill>
              </a:defRPr>
            </a:lvl1pPr>
          </a:lstStyle>
          <a:p>
            <a:pPr lvl="0"/>
            <a:r>
              <a:rPr lang="en-US"/>
              <a:t>SUB TITLE CAN GO HERE</a:t>
            </a:r>
          </a:p>
        </p:txBody>
      </p:sp>
      <p:pic>
        <p:nvPicPr>
          <p:cNvPr id="10" name="Picture 9">
            <a:extLst>
              <a:ext uri="{FF2B5EF4-FFF2-40B4-BE49-F238E27FC236}">
                <a16:creationId xmlns:a16="http://schemas.microsoft.com/office/drawing/2014/main" id="{F6F4FDB8-E662-5505-EAE9-1A0751BCB5AE}"/>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92267" y="6046913"/>
            <a:ext cx="1865083" cy="353887"/>
          </a:xfrm>
          <a:prstGeom prst="rect">
            <a:avLst/>
          </a:prstGeom>
        </p:spPr>
      </p:pic>
    </p:spTree>
    <p:extLst>
      <p:ext uri="{BB962C8B-B14F-4D97-AF65-F5344CB8AC3E}">
        <p14:creationId xmlns:p14="http://schemas.microsoft.com/office/powerpoint/2010/main" val="15686058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ster">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pPr defTabSz="412750" hangingPunct="0">
              <a:lnSpc>
                <a:spcPct val="150000"/>
              </a:lnSpc>
            </a:pPr>
            <a:fld id="{86CB4B4D-7CA3-9044-876B-883B54F8677D}" type="slidenum">
              <a:rPr lang="en-US" sz="1000" kern="0" spc="30" smtClean="0">
                <a:solidFill>
                  <a:srgbClr val="FFFFFF"/>
                </a:solidFill>
                <a:latin typeface="Raleway"/>
                <a:sym typeface="Raleway"/>
              </a:rPr>
              <a:pPr defTabSz="412750" hangingPunct="0">
                <a:lnSpc>
                  <a:spcPct val="150000"/>
                </a:lnSpc>
              </a:pPr>
              <a:t>‹#›</a:t>
            </a:fld>
            <a:endParaRPr lang="en-US" sz="1000" kern="0" spc="30">
              <a:solidFill>
                <a:srgbClr val="FFFFFF"/>
              </a:solidFill>
              <a:latin typeface="Raleway"/>
              <a:sym typeface="Raleway"/>
            </a:endParaRPr>
          </a:p>
        </p:txBody>
      </p:sp>
      <p:sp>
        <p:nvSpPr>
          <p:cNvPr id="3" name="Title">
            <a:extLst>
              <a:ext uri="{FF2B5EF4-FFF2-40B4-BE49-F238E27FC236}">
                <a16:creationId xmlns:a16="http://schemas.microsoft.com/office/drawing/2014/main" id="{DFF95BD8-9B17-3FE8-EABA-FB50FC66C3B8}"/>
              </a:ext>
            </a:extLst>
          </p:cNvPr>
          <p:cNvSpPr>
            <a:spLocks noGrp="1"/>
          </p:cNvSpPr>
          <p:nvPr>
            <p:ph type="title"/>
          </p:nvPr>
        </p:nvSpPr>
        <p:spPr bwMode="gray">
          <a:xfrm>
            <a:off x="645459" y="645459"/>
            <a:ext cx="10901083" cy="498598"/>
          </a:xfrm>
          <a:prstGeom prst="rect">
            <a:avLst/>
          </a:prstGeom>
        </p:spPr>
        <p:txBody>
          <a:bodyPr/>
          <a:lstStyle/>
          <a:p>
            <a:r>
              <a:rPr lang="en-GB" noProof="0"/>
              <a:t>Click to edit Master title style</a:t>
            </a:r>
            <a:endParaRPr lang="en-US" noProof="0"/>
          </a:p>
        </p:txBody>
      </p:sp>
    </p:spTree>
    <p:extLst>
      <p:ext uri="{BB962C8B-B14F-4D97-AF65-F5344CB8AC3E}">
        <p14:creationId xmlns:p14="http://schemas.microsoft.com/office/powerpoint/2010/main" val="159700065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tails with Images">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17603BEF-6EE1-361A-A858-939EE587B889}"/>
              </a:ext>
            </a:extLst>
          </p:cNvPr>
          <p:cNvSpPr/>
          <p:nvPr userDrawn="1"/>
        </p:nvSpPr>
        <p:spPr>
          <a:xfrm>
            <a:off x="0" y="0"/>
            <a:ext cx="6096000" cy="6858000"/>
          </a:xfrm>
          <a:prstGeom prst="rect">
            <a:avLst/>
          </a:prstGeom>
          <a:solidFill>
            <a:schemeClr val="bg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4" name="Picture Placeholder 7">
            <a:extLst>
              <a:ext uri="{FF2B5EF4-FFF2-40B4-BE49-F238E27FC236}">
                <a16:creationId xmlns:a16="http://schemas.microsoft.com/office/drawing/2014/main" id="{D20D1FE6-7AE9-BF3B-5CFE-B97363F01C0E}"/>
              </a:ext>
            </a:extLst>
          </p:cNvPr>
          <p:cNvSpPr>
            <a:spLocks noGrp="1"/>
          </p:cNvSpPr>
          <p:nvPr>
            <p:ph type="pic" sz="quarter" idx="15" hasCustomPrompt="1"/>
          </p:nvPr>
        </p:nvSpPr>
        <p:spPr>
          <a:xfrm>
            <a:off x="4445000" y="1175019"/>
            <a:ext cx="3302000" cy="1996677"/>
          </a:xfrm>
          <a:solidFill>
            <a:srgbClr val="D0FFFF"/>
          </a:solidFill>
        </p:spPr>
        <p:txBody>
          <a:bodyPr vert="horz" lIns="180000" tIns="216000" rIns="144000" bIns="0" rtlCol="0">
            <a:normAutofit/>
          </a:bodyPr>
          <a:lstStyle>
            <a:lvl1pPr>
              <a:defRPr lang="en-US" sz="1000"/>
            </a:lvl1pPr>
          </a:lstStyle>
          <a:p>
            <a:pPr lvl="0" indent="0">
              <a:buNone/>
            </a:pPr>
            <a:r>
              <a:rPr lang="en-US"/>
              <a:t>Drag and drop image</a:t>
            </a:r>
          </a:p>
        </p:txBody>
      </p:sp>
      <p:sp>
        <p:nvSpPr>
          <p:cNvPr id="15" name="Picture Placeholder 7">
            <a:extLst>
              <a:ext uri="{FF2B5EF4-FFF2-40B4-BE49-F238E27FC236}">
                <a16:creationId xmlns:a16="http://schemas.microsoft.com/office/drawing/2014/main" id="{2BB661AF-C19C-AB85-6FEE-A7E9558080B5}"/>
              </a:ext>
            </a:extLst>
          </p:cNvPr>
          <p:cNvSpPr>
            <a:spLocks noGrp="1"/>
          </p:cNvSpPr>
          <p:nvPr>
            <p:ph type="pic" sz="quarter" idx="25" hasCustomPrompt="1"/>
          </p:nvPr>
        </p:nvSpPr>
        <p:spPr>
          <a:xfrm>
            <a:off x="4445000" y="3662187"/>
            <a:ext cx="3302000" cy="1996677"/>
          </a:xfrm>
          <a:solidFill>
            <a:srgbClr val="D0FFFF"/>
          </a:solidFill>
        </p:spPr>
        <p:txBody>
          <a:bodyPr vert="horz" lIns="180000" tIns="216000" rIns="144000" bIns="0" rtlCol="0">
            <a:normAutofit/>
          </a:bodyPr>
          <a:lstStyle>
            <a:lvl1pPr>
              <a:defRPr lang="en-US" sz="1000"/>
            </a:lvl1pPr>
          </a:lstStyle>
          <a:p>
            <a:pPr lvl="0" indent="0">
              <a:buNone/>
            </a:pPr>
            <a:r>
              <a:rPr lang="en-US"/>
              <a:t>Drag and drop image</a:t>
            </a:r>
          </a:p>
        </p:txBody>
      </p:sp>
      <p:sp>
        <p:nvSpPr>
          <p:cNvPr id="2" name="Title 1">
            <a:extLst>
              <a:ext uri="{FF2B5EF4-FFF2-40B4-BE49-F238E27FC236}">
                <a16:creationId xmlns:a16="http://schemas.microsoft.com/office/drawing/2014/main" id="{A2351ADE-42F1-4BEB-82E1-906CD8883F08}"/>
              </a:ext>
            </a:extLst>
          </p:cNvPr>
          <p:cNvSpPr>
            <a:spLocks noGrp="1"/>
          </p:cNvSpPr>
          <p:nvPr>
            <p:ph type="title" hasCustomPrompt="1"/>
          </p:nvPr>
        </p:nvSpPr>
        <p:spPr>
          <a:xfrm>
            <a:off x="1270000" y="1530484"/>
            <a:ext cx="2704930" cy="1641212"/>
          </a:xfrm>
        </p:spPr>
        <p:txBody>
          <a:bodyPr/>
          <a:lstStyle>
            <a:lvl1pPr>
              <a:defRPr>
                <a:solidFill>
                  <a:schemeClr val="bg2"/>
                </a:solidFill>
              </a:defRPr>
            </a:lvl1pPr>
          </a:lstStyle>
          <a:p>
            <a:r>
              <a:rPr lang="en-US"/>
              <a:t>Title Goes Here</a:t>
            </a:r>
          </a:p>
        </p:txBody>
      </p:sp>
      <p:sp>
        <p:nvSpPr>
          <p:cNvPr id="3" name="Slide Number Placeholder 2">
            <a:extLst>
              <a:ext uri="{FF2B5EF4-FFF2-40B4-BE49-F238E27FC236}">
                <a16:creationId xmlns:a16="http://schemas.microsoft.com/office/drawing/2014/main" id="{9D42AE9A-6DC4-D821-5A01-98AA52CAC528}"/>
              </a:ext>
            </a:extLst>
          </p:cNvPr>
          <p:cNvSpPr>
            <a:spLocks noGrp="1"/>
          </p:cNvSpPr>
          <p:nvPr>
            <p:ph type="sldNum" sz="quarter" idx="10"/>
          </p:nvPr>
        </p:nvSpPr>
        <p:spPr/>
        <p:txBody>
          <a:bodyPr/>
          <a:lstStyle/>
          <a:p>
            <a:pPr defTabSz="412750" hangingPunct="0">
              <a:lnSpc>
                <a:spcPct val="150000"/>
              </a:lnSpc>
            </a:pPr>
            <a:fld id="{86CB4B4D-7CA3-9044-876B-883B54F8677D}" type="slidenum">
              <a:rPr lang="en-US" sz="1000" kern="0" spc="30" smtClean="0">
                <a:solidFill>
                  <a:srgbClr val="FFFFFF"/>
                </a:solidFill>
                <a:latin typeface="Raleway"/>
                <a:sym typeface="Raleway"/>
              </a:rPr>
              <a:pPr defTabSz="412750" hangingPunct="0">
                <a:lnSpc>
                  <a:spcPct val="150000"/>
                </a:lnSpc>
              </a:pPr>
              <a:t>‹#›</a:t>
            </a:fld>
            <a:endParaRPr lang="en-US" sz="1000" kern="0" spc="30">
              <a:solidFill>
                <a:srgbClr val="FFFFFF"/>
              </a:solidFill>
              <a:latin typeface="Raleway"/>
              <a:sym typeface="Raleway"/>
            </a:endParaRPr>
          </a:p>
        </p:txBody>
      </p:sp>
      <p:sp>
        <p:nvSpPr>
          <p:cNvPr id="11" name="Text Placeholder 2">
            <a:extLst>
              <a:ext uri="{FF2B5EF4-FFF2-40B4-BE49-F238E27FC236}">
                <a16:creationId xmlns:a16="http://schemas.microsoft.com/office/drawing/2014/main" id="{407AB5A1-26D9-DFCA-BBC0-A700EDD63233}"/>
              </a:ext>
            </a:extLst>
          </p:cNvPr>
          <p:cNvSpPr>
            <a:spLocks noGrp="1"/>
          </p:cNvSpPr>
          <p:nvPr>
            <p:ph type="body" idx="22" hasCustomPrompt="1"/>
          </p:nvPr>
        </p:nvSpPr>
        <p:spPr>
          <a:xfrm>
            <a:off x="1270000" y="3650981"/>
            <a:ext cx="2704930" cy="14168520"/>
          </a:xfrm>
        </p:spPr>
        <p:txBody>
          <a:bodyPr wrap="square" tIns="144000">
            <a:spAutoFit/>
          </a:bodyPr>
          <a:lstStyle>
            <a:lvl1pPr marL="0" indent="0" algn="l">
              <a:buNone/>
              <a:defRPr sz="1500">
                <a:solidFill>
                  <a:schemeClr val="bg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You can also swap out the images here (look at the direction slides at beginning).</a:t>
            </a:r>
          </a:p>
          <a:p>
            <a:pPr lvl="0"/>
            <a:endParaRPr lang="en-GB"/>
          </a:p>
          <a:p>
            <a:pPr lvl="0"/>
            <a:endParaRPr lang="en-GB"/>
          </a:p>
          <a:p>
            <a:pPr lvl="0"/>
            <a:endParaRPr lang="en-GB"/>
          </a:p>
        </p:txBody>
      </p:sp>
      <p:sp>
        <p:nvSpPr>
          <p:cNvPr id="12" name="Text Placeholder 2">
            <a:extLst>
              <a:ext uri="{FF2B5EF4-FFF2-40B4-BE49-F238E27FC236}">
                <a16:creationId xmlns:a16="http://schemas.microsoft.com/office/drawing/2014/main" id="{22B136E3-CCEA-9D12-96FD-B99699664F25}"/>
              </a:ext>
            </a:extLst>
          </p:cNvPr>
          <p:cNvSpPr>
            <a:spLocks noGrp="1"/>
          </p:cNvSpPr>
          <p:nvPr>
            <p:ph type="body" idx="23" hasCustomPrompt="1"/>
          </p:nvPr>
        </p:nvSpPr>
        <p:spPr>
          <a:xfrm>
            <a:off x="8217071" y="1680178"/>
            <a:ext cx="3302000" cy="7996320"/>
          </a:xfrm>
        </p:spPr>
        <p:txBody>
          <a:bodyPr wrap="square" tIns="144000">
            <a:spAutoFit/>
          </a:bodyPr>
          <a:lstStyle>
            <a:lvl1pPr marL="0" indent="0" algn="l">
              <a:buNone/>
              <a:defRPr sz="15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This is a placeholder. </a:t>
            </a:r>
          </a:p>
          <a:p>
            <a:pPr lvl="0"/>
            <a:endParaRPr lang="en-GB"/>
          </a:p>
          <a:p>
            <a:pPr lvl="0"/>
            <a:endParaRPr lang="en-GB"/>
          </a:p>
        </p:txBody>
      </p:sp>
      <p:sp>
        <p:nvSpPr>
          <p:cNvPr id="13" name="Text Placeholder 2">
            <a:extLst>
              <a:ext uri="{FF2B5EF4-FFF2-40B4-BE49-F238E27FC236}">
                <a16:creationId xmlns:a16="http://schemas.microsoft.com/office/drawing/2014/main" id="{8FD635C4-234A-7F3B-64F7-0BCC4BC72542}"/>
              </a:ext>
            </a:extLst>
          </p:cNvPr>
          <p:cNvSpPr>
            <a:spLocks noGrp="1"/>
          </p:cNvSpPr>
          <p:nvPr>
            <p:ph type="body" idx="24" hasCustomPrompt="1"/>
          </p:nvPr>
        </p:nvSpPr>
        <p:spPr>
          <a:xfrm>
            <a:off x="8217071" y="3996134"/>
            <a:ext cx="3302000" cy="9367920"/>
          </a:xfrm>
        </p:spPr>
        <p:txBody>
          <a:bodyPr wrap="square" tIns="144000">
            <a:spAutoFit/>
          </a:bodyPr>
          <a:lstStyle>
            <a:lvl1pPr marL="0" indent="0" algn="l">
              <a:buNone/>
              <a:defRPr sz="15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This is a placeholder. Delete out this box if you do not need it.</a:t>
            </a:r>
          </a:p>
          <a:p>
            <a:pPr lvl="0"/>
            <a:endParaRPr lang="en-GB"/>
          </a:p>
          <a:p>
            <a:pPr lvl="0"/>
            <a:endParaRPr lang="en-GB"/>
          </a:p>
        </p:txBody>
      </p:sp>
    </p:spTree>
    <p:extLst>
      <p:ext uri="{BB962C8B-B14F-4D97-AF65-F5344CB8AC3E}">
        <p14:creationId xmlns:p14="http://schemas.microsoft.com/office/powerpoint/2010/main" val="241457340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43BD1-7660-2417-5602-8C450F17F7CC}"/>
              </a:ext>
            </a:extLst>
          </p:cNvPr>
          <p:cNvPicPr>
            <a:picLocks noChangeAspect="1"/>
          </p:cNvPicPr>
          <p:nvPr userDrawn="1"/>
        </p:nvPicPr>
        <p:blipFill>
          <a:blip r:embed="rId2">
            <a:extLst>
              <a:ext uri="{28A0092B-C50C-407E-A947-70E740481C1C}">
                <a14:useLocalDpi xmlns:a14="http://schemas.microsoft.com/office/drawing/2010/main" val="0"/>
              </a:ext>
            </a:extLst>
          </a:blip>
          <a:srcRect t="-1"/>
          <a:stretch>
            <a:fillRect/>
          </a:stretch>
        </p:blipFill>
        <p:spPr>
          <a:xfrm>
            <a:off x="579119" y="-441961"/>
            <a:ext cx="11612880" cy="7299959"/>
          </a:xfrm>
          <a:prstGeom prst="rect">
            <a:avLst/>
          </a:prstGeom>
        </p:spPr>
      </p:pic>
      <p:pic>
        <p:nvPicPr>
          <p:cNvPr id="4" name="Picture 3" descr="A black and red background&#10;&#10;Description automatically generated">
            <a:extLst>
              <a:ext uri="{FF2B5EF4-FFF2-40B4-BE49-F238E27FC236}">
                <a16:creationId xmlns:a16="http://schemas.microsoft.com/office/drawing/2014/main" id="{007A5B7C-CDE6-527D-3DB5-6CC82EC393F8}"/>
              </a:ext>
            </a:extLst>
          </p:cNvPr>
          <p:cNvPicPr/>
          <p:nvPr userDrawn="1"/>
        </p:nvPicPr>
        <p:blipFill>
          <a:blip r:embed="rId3" cstate="print">
            <a:alphaModFix/>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67640" y="0"/>
            <a:ext cx="12527280" cy="6858000"/>
          </a:xfrm>
          <a:prstGeom prst="rect">
            <a:avLst/>
          </a:prstGeom>
          <a:noFill/>
          <a:ln>
            <a:noFill/>
          </a:ln>
        </p:spPr>
      </p:pic>
      <p:grpSp>
        <p:nvGrpSpPr>
          <p:cNvPr id="5" name="Group 4">
            <a:extLst>
              <a:ext uri="{FF2B5EF4-FFF2-40B4-BE49-F238E27FC236}">
                <a16:creationId xmlns:a16="http://schemas.microsoft.com/office/drawing/2014/main" id="{DB86F0C5-3B3C-1475-ACFA-009640E56847}"/>
              </a:ext>
            </a:extLst>
          </p:cNvPr>
          <p:cNvGrpSpPr/>
          <p:nvPr userDrawn="1"/>
        </p:nvGrpSpPr>
        <p:grpSpPr>
          <a:xfrm>
            <a:off x="549401" y="-1"/>
            <a:ext cx="11642598" cy="6858000"/>
            <a:chOff x="549401" y="-1"/>
            <a:chExt cx="11642598" cy="6858000"/>
          </a:xfrm>
        </p:grpSpPr>
        <p:sp>
          <p:nvSpPr>
            <p:cNvPr id="6" name="Freeform 5">
              <a:extLst>
                <a:ext uri="{FF2B5EF4-FFF2-40B4-BE49-F238E27FC236}">
                  <a16:creationId xmlns:a16="http://schemas.microsoft.com/office/drawing/2014/main" id="{4A5BF4CF-E0A1-CE0A-6E7E-35895F26344D}"/>
                </a:ext>
              </a:extLst>
            </p:cNvPr>
            <p:cNvSpPr/>
            <p:nvPr/>
          </p:nvSpPr>
          <p:spPr>
            <a:xfrm>
              <a:off x="549401" y="-1"/>
              <a:ext cx="11642598" cy="6858000"/>
            </a:xfrm>
            <a:custGeom>
              <a:avLst/>
              <a:gdLst>
                <a:gd name="connsiteX0" fmla="*/ 0 w 11642598"/>
                <a:gd name="connsiteY0" fmla="*/ 0 h 6858000"/>
                <a:gd name="connsiteX1" fmla="*/ 6859905 w 11642598"/>
                <a:gd name="connsiteY1" fmla="*/ 6858000 h 6858000"/>
                <a:gd name="connsiteX2" fmla="*/ 11642598 w 11642598"/>
                <a:gd name="connsiteY2" fmla="*/ 2043557 h 6858000"/>
              </a:gdLst>
              <a:ahLst/>
              <a:cxnLst>
                <a:cxn ang="0">
                  <a:pos x="connsiteX0" y="connsiteY0"/>
                </a:cxn>
                <a:cxn ang="0">
                  <a:pos x="connsiteX1" y="connsiteY1"/>
                </a:cxn>
                <a:cxn ang="0">
                  <a:pos x="connsiteX2" y="connsiteY2"/>
                </a:cxn>
              </a:cxnLst>
              <a:rect l="l" t="t" r="r" b="b"/>
              <a:pathLst>
                <a:path w="11642598" h="6858000">
                  <a:moveTo>
                    <a:pt x="0" y="0"/>
                  </a:moveTo>
                  <a:lnTo>
                    <a:pt x="6859905" y="6858000"/>
                  </a:lnTo>
                  <a:lnTo>
                    <a:pt x="11642598" y="2043557"/>
                  </a:lnTo>
                </a:path>
              </a:pathLst>
            </a:custGeom>
            <a:noFill/>
            <a:ln w="38100" cap="flat">
              <a:solidFill>
                <a:schemeClr val="bg2"/>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sp>
          <p:nvSpPr>
            <p:cNvPr id="7" name="Freeform 6">
              <a:extLst>
                <a:ext uri="{FF2B5EF4-FFF2-40B4-BE49-F238E27FC236}">
                  <a16:creationId xmlns:a16="http://schemas.microsoft.com/office/drawing/2014/main" id="{36742B81-E54C-4308-0E50-A27F453F7204}"/>
                </a:ext>
              </a:extLst>
            </p:cNvPr>
            <p:cNvSpPr/>
            <p:nvPr/>
          </p:nvSpPr>
          <p:spPr>
            <a:xfrm>
              <a:off x="4879721" y="4343526"/>
              <a:ext cx="5028946" cy="2514472"/>
            </a:xfrm>
            <a:custGeom>
              <a:avLst/>
              <a:gdLst>
                <a:gd name="connsiteX0" fmla="*/ 0 w 5028946"/>
                <a:gd name="connsiteY0" fmla="*/ 2514473 h 2514472"/>
                <a:gd name="connsiteX1" fmla="*/ 2514473 w 5028946"/>
                <a:gd name="connsiteY1" fmla="*/ 0 h 2514472"/>
                <a:gd name="connsiteX2" fmla="*/ 5028946 w 5028946"/>
                <a:gd name="connsiteY2" fmla="*/ 2514473 h 2514472"/>
              </a:gdLst>
              <a:ahLst/>
              <a:cxnLst>
                <a:cxn ang="0">
                  <a:pos x="connsiteX0" y="connsiteY0"/>
                </a:cxn>
                <a:cxn ang="0">
                  <a:pos x="connsiteX1" y="connsiteY1"/>
                </a:cxn>
                <a:cxn ang="0">
                  <a:pos x="connsiteX2" y="connsiteY2"/>
                </a:cxn>
              </a:cxnLst>
              <a:rect l="l" t="t" r="r" b="b"/>
              <a:pathLst>
                <a:path w="5028946" h="2514472">
                  <a:moveTo>
                    <a:pt x="0" y="2514473"/>
                  </a:moveTo>
                  <a:cubicBezTo>
                    <a:pt x="0" y="1125728"/>
                    <a:pt x="1125791" y="0"/>
                    <a:pt x="2514473" y="0"/>
                  </a:cubicBezTo>
                  <a:cubicBezTo>
                    <a:pt x="3903155" y="0"/>
                    <a:pt x="5028946" y="1125791"/>
                    <a:pt x="5028946" y="2514473"/>
                  </a:cubicBezTo>
                </a:path>
              </a:pathLst>
            </a:custGeom>
            <a:noFill/>
            <a:ln w="38100" cap="flat">
              <a:solidFill>
                <a:schemeClr val="bg2"/>
              </a:solidFill>
              <a:prstDash val="solid"/>
              <a:miter/>
            </a:ln>
          </p:spPr>
          <p:txBody>
            <a:bodyPr rtlCol="0" anchor="ct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30" normalizeH="0" baseline="0" noProof="0">
                <a:ln>
                  <a:noFill/>
                </a:ln>
                <a:solidFill>
                  <a:srgbClr val="FFFFFF"/>
                </a:solidFill>
                <a:effectLst/>
                <a:uLnTx/>
                <a:uFillTx/>
                <a:latin typeface="Raleway"/>
                <a:sym typeface="Raleway"/>
              </a:endParaRPr>
            </a:p>
          </p:txBody>
        </p:sp>
      </p:grpSp>
      <p:sp>
        <p:nvSpPr>
          <p:cNvPr id="11" name="Title Placeholder 1">
            <a:extLst>
              <a:ext uri="{FF2B5EF4-FFF2-40B4-BE49-F238E27FC236}">
                <a16:creationId xmlns:a16="http://schemas.microsoft.com/office/drawing/2014/main" id="{4304F681-E359-D276-4A5B-995C78A3DAF9}"/>
              </a:ext>
            </a:extLst>
          </p:cNvPr>
          <p:cNvSpPr>
            <a:spLocks noGrp="1"/>
          </p:cNvSpPr>
          <p:nvPr>
            <p:ph type="title"/>
          </p:nvPr>
        </p:nvSpPr>
        <p:spPr>
          <a:xfrm>
            <a:off x="627890" y="4042856"/>
            <a:ext cx="4419599" cy="1325563"/>
          </a:xfrm>
          <a:prstGeom prst="rect">
            <a:avLst/>
          </a:prstGeom>
        </p:spPr>
        <p:txBody>
          <a:bodyPr vert="horz" lIns="91440" tIns="45720" rIns="91440" bIns="45720" rtlCol="0" anchor="ctr">
            <a:normAutofit/>
          </a:bodyPr>
          <a:lstStyle>
            <a:lvl1pPr>
              <a:defRPr sz="3000">
                <a:solidFill>
                  <a:schemeClr val="tx2"/>
                </a:solidFill>
                <a:latin typeface="Georgia" panose="02040502050405020303" pitchFamily="18" charset="0"/>
              </a:defRPr>
            </a:lvl1pPr>
          </a:lstStyle>
          <a:p>
            <a:r>
              <a:rPr lang="en-US"/>
              <a:t>Click to edit Master title style</a:t>
            </a:r>
          </a:p>
        </p:txBody>
      </p:sp>
      <p:sp>
        <p:nvSpPr>
          <p:cNvPr id="12" name="Text Placeholder 2">
            <a:extLst>
              <a:ext uri="{FF2B5EF4-FFF2-40B4-BE49-F238E27FC236}">
                <a16:creationId xmlns:a16="http://schemas.microsoft.com/office/drawing/2014/main" id="{39A8C9B7-4E91-3965-8416-146D58628B1C}"/>
              </a:ext>
            </a:extLst>
          </p:cNvPr>
          <p:cNvSpPr>
            <a:spLocks noGrp="1"/>
          </p:cNvSpPr>
          <p:nvPr>
            <p:ph idx="1" hasCustomPrompt="1"/>
          </p:nvPr>
        </p:nvSpPr>
        <p:spPr>
          <a:xfrm>
            <a:off x="627890" y="5378452"/>
            <a:ext cx="5028946" cy="624907"/>
          </a:xfrm>
          <a:prstGeom prst="rect">
            <a:avLst/>
          </a:prstGeom>
        </p:spPr>
        <p:txBody>
          <a:bodyPr vert="horz" lIns="91440" tIns="45720" rIns="91440" bIns="45720" rtlCol="0">
            <a:normAutofit/>
          </a:bodyPr>
          <a:lstStyle>
            <a:lvl1pPr algn="l">
              <a:defRPr sz="2000" b="1">
                <a:solidFill>
                  <a:schemeClr val="tx2"/>
                </a:solidFill>
              </a:defRPr>
            </a:lvl1pPr>
          </a:lstStyle>
          <a:p>
            <a:pPr lvl="0"/>
            <a:r>
              <a:rPr lang="en-US"/>
              <a:t>SUB TITLE CAN GO HERE</a:t>
            </a:r>
          </a:p>
        </p:txBody>
      </p:sp>
      <p:pic>
        <p:nvPicPr>
          <p:cNvPr id="8" name="Picture 7">
            <a:extLst>
              <a:ext uri="{FF2B5EF4-FFF2-40B4-BE49-F238E27FC236}">
                <a16:creationId xmlns:a16="http://schemas.microsoft.com/office/drawing/2014/main" id="{4A8A72E7-3B64-A811-8335-1F377DCF469E}"/>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117792" y="6046913"/>
            <a:ext cx="1865083" cy="353887"/>
          </a:xfrm>
          <a:prstGeom prst="rect">
            <a:avLst/>
          </a:prstGeom>
        </p:spPr>
      </p:pic>
    </p:spTree>
    <p:extLst>
      <p:ext uri="{BB962C8B-B14F-4D97-AF65-F5344CB8AC3E}">
        <p14:creationId xmlns:p14="http://schemas.microsoft.com/office/powerpoint/2010/main" val="2763493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
        <p:nvSpPr>
          <p:cNvPr id="13" name="Line">
            <a:extLst>
              <a:ext uri="{FF2B5EF4-FFF2-40B4-BE49-F238E27FC236}">
                <a16:creationId xmlns:a16="http://schemas.microsoft.com/office/drawing/2014/main" id="{0ED437A0-3133-75E9-386B-6DEA32964D29}"/>
              </a:ext>
            </a:extLst>
          </p:cNvPr>
          <p:cNvSpPr/>
          <p:nvPr userDrawn="1"/>
        </p:nvSpPr>
        <p:spPr>
          <a:xfrm flipV="1">
            <a:off x="1407680" y="2163973"/>
            <a:ext cx="0" cy="3430710"/>
          </a:xfrm>
          <a:prstGeom prst="line">
            <a:avLst/>
          </a:prstGeom>
          <a:ln w="25400">
            <a:solidFill>
              <a:schemeClr val="tx1"/>
            </a:solidFill>
            <a:miter lim="400000"/>
          </a:ln>
        </p:spPr>
        <p:txBody>
          <a:bodyPr lIns="0" tIns="0" rIns="0" bIns="0" anchor="ctr"/>
          <a:lstStyle/>
          <a:p>
            <a:pPr algn="ctr">
              <a:lnSpc>
                <a:spcPct val="100000"/>
              </a:lnSpc>
              <a:defRPr sz="3200" spc="0">
                <a:latin typeface="Helvetica Neue Medium"/>
                <a:ea typeface="Helvetica Neue Medium"/>
                <a:cs typeface="Helvetica Neue Medium"/>
                <a:sym typeface="Helvetica Neue Medium"/>
              </a:defRPr>
            </a:pPr>
            <a:endParaRPr sz="1600" b="0" i="0">
              <a:solidFill>
                <a:schemeClr val="tx1"/>
              </a:solidFill>
              <a:latin typeface="Calibri" panose="020F0502020204030204" pitchFamily="34" charset="0"/>
              <a:cs typeface="Calibri" panose="020F0502020204030204" pitchFamily="34" charset="0"/>
            </a:endParaRPr>
          </a:p>
        </p:txBody>
      </p:sp>
      <p:sp>
        <p:nvSpPr>
          <p:cNvPr id="14" name="Line">
            <a:extLst>
              <a:ext uri="{FF2B5EF4-FFF2-40B4-BE49-F238E27FC236}">
                <a16:creationId xmlns:a16="http://schemas.microsoft.com/office/drawing/2014/main" id="{8CCED226-6D06-DB14-96BA-43BDF255AEAD}"/>
              </a:ext>
            </a:extLst>
          </p:cNvPr>
          <p:cNvSpPr/>
          <p:nvPr userDrawn="1"/>
        </p:nvSpPr>
        <p:spPr>
          <a:xfrm>
            <a:off x="504021" y="3566793"/>
            <a:ext cx="10192053" cy="0"/>
          </a:xfrm>
          <a:prstGeom prst="line">
            <a:avLst/>
          </a:prstGeom>
          <a:ln w="25400">
            <a:solidFill>
              <a:schemeClr val="tx1"/>
            </a:solidFill>
            <a:miter lim="400000"/>
          </a:ln>
        </p:spPr>
        <p:txBody>
          <a:bodyPr lIns="0" tIns="0" rIns="0" bIns="0" anchor="ctr"/>
          <a:lstStyle/>
          <a:p>
            <a:pPr algn="ctr">
              <a:lnSpc>
                <a:spcPct val="100000"/>
              </a:lnSpc>
              <a:defRPr sz="3200" spc="0">
                <a:latin typeface="Helvetica Neue Medium"/>
                <a:ea typeface="Helvetica Neue Medium"/>
                <a:cs typeface="Helvetica Neue Medium"/>
                <a:sym typeface="Helvetica Neue Medium"/>
              </a:defRPr>
            </a:pPr>
            <a:endParaRPr sz="1600" b="0" i="0">
              <a:solidFill>
                <a:schemeClr val="tx1"/>
              </a:solidFill>
              <a:latin typeface="Calibri" panose="020F0502020204030204" pitchFamily="34" charset="0"/>
              <a:cs typeface="Calibri" panose="020F0502020204030204" pitchFamily="34" charset="0"/>
            </a:endParaRPr>
          </a:p>
        </p:txBody>
      </p:sp>
      <p:sp>
        <p:nvSpPr>
          <p:cNvPr id="16" name="Title 1">
            <a:extLst>
              <a:ext uri="{FF2B5EF4-FFF2-40B4-BE49-F238E27FC236}">
                <a16:creationId xmlns:a16="http://schemas.microsoft.com/office/drawing/2014/main" id="{4F0BE8D7-1839-3E8D-79EA-27F588DD77A9}"/>
              </a:ext>
            </a:extLst>
          </p:cNvPr>
          <p:cNvSpPr>
            <a:spLocks noGrp="1"/>
          </p:cNvSpPr>
          <p:nvPr>
            <p:ph type="title" hasCustomPrompt="1"/>
          </p:nvPr>
        </p:nvSpPr>
        <p:spPr>
          <a:xfrm>
            <a:off x="2311340" y="1132155"/>
            <a:ext cx="4848115"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17" name="Text Placeholder 5">
            <a:extLst>
              <a:ext uri="{FF2B5EF4-FFF2-40B4-BE49-F238E27FC236}">
                <a16:creationId xmlns:a16="http://schemas.microsoft.com/office/drawing/2014/main" id="{D0F949D1-C6EE-31D4-9AA5-C868DBF24D02}"/>
              </a:ext>
            </a:extLst>
          </p:cNvPr>
          <p:cNvSpPr>
            <a:spLocks noGrp="1"/>
          </p:cNvSpPr>
          <p:nvPr>
            <p:ph type="body" sz="quarter" idx="30" hasCustomPrompt="1"/>
          </p:nvPr>
        </p:nvSpPr>
        <p:spPr>
          <a:xfrm>
            <a:off x="1810373" y="4061402"/>
            <a:ext cx="8973945" cy="1533281"/>
          </a:xfrm>
          <a:prstGeom prst="rect">
            <a:avLst/>
          </a:prstGeom>
        </p:spPr>
        <p:txBody>
          <a:bodyPr/>
          <a:lstStyle>
            <a:lvl1pPr marL="0" indent="0">
              <a:buNone/>
              <a:defRPr sz="1600"/>
            </a:lvl1pPr>
            <a:lvl2pPr marL="178775" indent="0">
              <a:buNone/>
              <a:defRPr sz="1600"/>
            </a:lvl2pPr>
            <a:lvl3pPr marL="360000" indent="0">
              <a:buNone/>
              <a:defRPr sz="1600"/>
            </a:lvl3pPr>
            <a:lvl4pPr marL="540000" indent="0">
              <a:buNone/>
              <a:defRPr sz="1600"/>
            </a:lvl4pPr>
            <a:lvl5pPr marL="720000" indent="0">
              <a:buNone/>
              <a:defRPr sz="1600"/>
            </a:lvl5pPr>
          </a:lstStyle>
          <a:p>
            <a:pPr>
              <a:lnSpc>
                <a:spcPct val="100000"/>
              </a:lnSpc>
            </a:pPr>
            <a:r>
              <a:rPr lang="en-US" sz="1600">
                <a:solidFill>
                  <a:schemeClr val="tx1"/>
                </a:solidFill>
                <a:latin typeface="Calibri" panose="020F0502020204030204" pitchFamily="34" charset="0"/>
                <a:cs typeface="Calibri" panose="020F0502020204030204" pitchFamily="34" charset="0"/>
              </a:rPr>
              <a:t>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 sed do </a:t>
            </a:r>
            <a:r>
              <a:rPr lang="en-US" sz="1600" err="1">
                <a:solidFill>
                  <a:schemeClr val="tx1"/>
                </a:solidFill>
                <a:latin typeface="Calibri" panose="020F0502020204030204" pitchFamily="34" charset="0"/>
                <a:cs typeface="Calibri" panose="020F0502020204030204" pitchFamily="34" charset="0"/>
              </a:rPr>
              <a:t>eiusmod</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tempor</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sed do </a:t>
            </a:r>
            <a:r>
              <a:rPr lang="en-US" sz="1600" err="1">
                <a:solidFill>
                  <a:schemeClr val="tx1"/>
                </a:solidFill>
                <a:latin typeface="Calibri" panose="020F0502020204030204" pitchFamily="34" charset="0"/>
                <a:cs typeface="Calibri" panose="020F0502020204030204" pitchFamily="34" charset="0"/>
              </a:rPr>
              <a:t>eiusmod</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tempor</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 sed do </a:t>
            </a:r>
            <a:r>
              <a:rPr lang="en-US" sz="1600" err="1">
                <a:solidFill>
                  <a:schemeClr val="tx1"/>
                </a:solidFill>
                <a:latin typeface="Calibri" panose="020F0502020204030204" pitchFamily="34" charset="0"/>
                <a:cs typeface="Calibri" panose="020F0502020204030204" pitchFamily="34" charset="0"/>
              </a:rPr>
              <a:t>eiusmod</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tempor</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sed do </a:t>
            </a:r>
            <a:r>
              <a:rPr lang="en-US" sz="1600" err="1">
                <a:solidFill>
                  <a:schemeClr val="tx1"/>
                </a:solidFill>
                <a:latin typeface="Calibri" panose="020F0502020204030204" pitchFamily="34" charset="0"/>
                <a:cs typeface="Calibri" panose="020F0502020204030204" pitchFamily="34" charset="0"/>
              </a:rPr>
              <a:t>eiusmod</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tempor</a:t>
            </a:r>
            <a:r>
              <a:rPr lang="en-US" sz="1600">
                <a:solidFill>
                  <a:schemeClr val="tx1"/>
                </a:solidFill>
                <a:latin typeface="Calibri" panose="020F0502020204030204" pitchFamily="34" charset="0"/>
                <a:cs typeface="Calibri" panose="020F0502020204030204" pitchFamily="34" charset="0"/>
              </a:rPr>
              <a:t>  Lorem ipsum dolor sit,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 sed do </a:t>
            </a:r>
            <a:r>
              <a:rPr lang="en-US" sz="1600" err="1">
                <a:solidFill>
                  <a:schemeClr val="tx1"/>
                </a:solidFill>
                <a:latin typeface="Calibri" panose="020F0502020204030204" pitchFamily="34" charset="0"/>
                <a:cs typeface="Calibri" panose="020F0502020204030204" pitchFamily="34" charset="0"/>
              </a:rPr>
              <a:t>eiusmod</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tempor</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sed do </a:t>
            </a:r>
            <a:r>
              <a:rPr lang="en-US" sz="1600" err="1">
                <a:solidFill>
                  <a:schemeClr val="tx1"/>
                </a:solidFill>
                <a:latin typeface="Calibri" panose="020F0502020204030204" pitchFamily="34" charset="0"/>
                <a:cs typeface="Calibri" panose="020F0502020204030204" pitchFamily="34" charset="0"/>
              </a:rPr>
              <a:t>eiusmod</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tempor</a:t>
            </a:r>
            <a:r>
              <a:rPr lang="en-US" sz="1600">
                <a:solidFill>
                  <a:schemeClr val="tx1"/>
                </a:solidFill>
                <a:latin typeface="Calibri" panose="020F0502020204030204" pitchFamily="34" charset="0"/>
                <a:cs typeface="Calibri" panose="020F0502020204030204" pitchFamily="34" charset="0"/>
              </a:rPr>
              <a:t>  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sed do </a:t>
            </a:r>
            <a:r>
              <a:rPr lang="en-US" sz="1600" err="1">
                <a:solidFill>
                  <a:schemeClr val="tx1"/>
                </a:solidFill>
                <a:latin typeface="Calibri" panose="020F0502020204030204" pitchFamily="34" charset="0"/>
                <a:cs typeface="Calibri" panose="020F0502020204030204" pitchFamily="34" charset="0"/>
              </a:rPr>
              <a:t>eiusmod</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tempor</a:t>
            </a:r>
            <a:r>
              <a:rPr lang="en-US" sz="1600">
                <a:solidFill>
                  <a:schemeClr val="tx1"/>
                </a:solidFill>
                <a:latin typeface="Calibri" panose="020F0502020204030204" pitchFamily="34" charset="0"/>
                <a:cs typeface="Calibri" panose="020F0502020204030204" pitchFamily="34" charset="0"/>
              </a:rPr>
              <a:t>  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endParaRPr lang="en-US" sz="1600">
              <a:solidFill>
                <a:schemeClr val="tx1"/>
              </a:solidFill>
              <a:latin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4EF5B993-B3E4-AE56-75BA-6AECDD9B5CA0}"/>
              </a:ext>
            </a:extLst>
          </p:cNvPr>
          <p:cNvSpPr>
            <a:spLocks noGrp="1"/>
          </p:cNvSpPr>
          <p:nvPr>
            <p:ph type="body" sz="quarter" idx="31" hasCustomPrompt="1"/>
          </p:nvPr>
        </p:nvSpPr>
        <p:spPr>
          <a:xfrm>
            <a:off x="1810544" y="2345824"/>
            <a:ext cx="8885238" cy="1035050"/>
          </a:xfrm>
          <a:prstGeom prst="rect">
            <a:avLst/>
          </a:prstGeom>
        </p:spPr>
        <p:txBody>
          <a:bodyPr/>
          <a:lstStyle>
            <a:lvl1pPr marL="0" indent="0">
              <a:buNone/>
              <a:defRPr sz="4000" b="1"/>
            </a:lvl1pPr>
          </a:lstStyle>
          <a:p>
            <a:pPr lvl="0"/>
            <a:r>
              <a:rPr lang="en-GB"/>
              <a:t>LARGE SUB TITLE HERE</a:t>
            </a:r>
          </a:p>
        </p:txBody>
      </p:sp>
      <p:pic>
        <p:nvPicPr>
          <p:cNvPr id="20" name="Picture 19">
            <a:extLst>
              <a:ext uri="{FF2B5EF4-FFF2-40B4-BE49-F238E27FC236}">
                <a16:creationId xmlns:a16="http://schemas.microsoft.com/office/drawing/2014/main" id="{AFC35678-3677-BBCC-FA09-8B582934C47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pic>
        <p:nvPicPr>
          <p:cNvPr id="3" name="Picture 2" descr="A red circle with a black background&#10;&#10;AI-generated content may be incorrect.">
            <a:extLst>
              <a:ext uri="{FF2B5EF4-FFF2-40B4-BE49-F238E27FC236}">
                <a16:creationId xmlns:a16="http://schemas.microsoft.com/office/drawing/2014/main" id="{A93D8C5C-7329-4524-16A8-90CB76D32A6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124275">
            <a:off x="957934" y="852559"/>
            <a:ext cx="899492" cy="899492"/>
          </a:xfrm>
          <a:prstGeom prst="rect">
            <a:avLst/>
          </a:prstGeom>
        </p:spPr>
      </p:pic>
    </p:spTree>
    <p:extLst>
      <p:ext uri="{BB962C8B-B14F-4D97-AF65-F5344CB8AC3E}">
        <p14:creationId xmlns:p14="http://schemas.microsoft.com/office/powerpoint/2010/main" val="38548615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iterate>
                                    <p:tmAbs val="0"/>
                                  </p:iterate>
                                  <p:childTnLst>
                                    <p:set>
                                      <p:cBhvr>
                                        <p:cTn id="6" fill="hold"/>
                                        <p:tgtEl>
                                          <p:spTgt spid="14"/>
                                        </p:tgtEl>
                                        <p:attrNameLst>
                                          <p:attrName>style.visibility</p:attrName>
                                        </p:attrNameLst>
                                      </p:cBhvr>
                                      <p:to>
                                        <p:strVal val="visible"/>
                                      </p:to>
                                    </p:set>
                                    <p:anim calcmode="lin" valueType="num">
                                      <p:cBhvr>
                                        <p:cTn id="7" dur="700" fill="hold"/>
                                        <p:tgtEl>
                                          <p:spTgt spid="14"/>
                                        </p:tgtEl>
                                        <p:attrNameLst>
                                          <p:attrName>ppt_x</p:attrName>
                                        </p:attrNameLst>
                                      </p:cBhvr>
                                      <p:tavLst>
                                        <p:tav tm="0">
                                          <p:val>
                                            <p:strVal val="1+#ppt_w/2"/>
                                          </p:val>
                                        </p:tav>
                                        <p:tav tm="100000">
                                          <p:val>
                                            <p:strVal val="#ppt_x"/>
                                          </p:val>
                                        </p:tav>
                                      </p:tavLst>
                                    </p:anim>
                                    <p:anim calcmode="lin" valueType="num">
                                      <p:cBhvr>
                                        <p:cTn id="8" dur="7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0" nodeType="withEffect">
                                  <p:stCondLst>
                                    <p:cond delay="0"/>
                                  </p:stCondLst>
                                  <p:iterate>
                                    <p:tmAbs val="0"/>
                                  </p:iterate>
                                  <p:childTnLst>
                                    <p:set>
                                      <p:cBhvr>
                                        <p:cTn id="10" fill="hold"/>
                                        <p:tgtEl>
                                          <p:spTgt spid="13"/>
                                        </p:tgtEl>
                                        <p:attrNameLst>
                                          <p:attrName>style.visibility</p:attrName>
                                        </p:attrNameLst>
                                      </p:cBhvr>
                                      <p:to>
                                        <p:strVal val="visible"/>
                                      </p:to>
                                    </p:set>
                                    <p:anim calcmode="lin" valueType="num">
                                      <p:cBhvr>
                                        <p:cTn id="11" dur="700" fill="hold"/>
                                        <p:tgtEl>
                                          <p:spTgt spid="13"/>
                                        </p:tgtEl>
                                        <p:attrNameLst>
                                          <p:attrName>ppt_x</p:attrName>
                                        </p:attrNameLst>
                                      </p:cBhvr>
                                      <p:tavLst>
                                        <p:tav tm="0">
                                          <p:val>
                                            <p:strVal val="#ppt_x"/>
                                          </p:val>
                                        </p:tav>
                                        <p:tav tm="100000">
                                          <p:val>
                                            <p:strVal val="#ppt_x"/>
                                          </p:val>
                                        </p:tav>
                                      </p:tavLst>
                                    </p:anim>
                                    <p:anim calcmode="lin" valueType="num">
                                      <p:cBhvr>
                                        <p:cTn id="12" dur="7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dvAuto="0"/>
      <p:bldP spid="14" grpId="0" animBg="1" advAuto="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lumn - images">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D20D1FE6-7AE9-BF3B-5CFE-B97363F01C0E}"/>
              </a:ext>
            </a:extLst>
          </p:cNvPr>
          <p:cNvSpPr>
            <a:spLocks noGrp="1"/>
          </p:cNvSpPr>
          <p:nvPr>
            <p:ph type="pic" sz="quarter" idx="15" hasCustomPrompt="1"/>
          </p:nvPr>
        </p:nvSpPr>
        <p:spPr>
          <a:xfrm>
            <a:off x="4445000" y="1175019"/>
            <a:ext cx="3302000" cy="1996677"/>
          </a:xfrm>
          <a:solidFill>
            <a:srgbClr val="D0FFFF"/>
          </a:solidFill>
        </p:spPr>
        <p:txBody>
          <a:bodyPr vert="horz" lIns="180000" tIns="216000" rIns="144000" bIns="0" rtlCol="0">
            <a:normAutofit/>
          </a:bodyPr>
          <a:lstStyle>
            <a:lvl1pPr>
              <a:defRPr lang="en-US" sz="1000"/>
            </a:lvl1pPr>
          </a:lstStyle>
          <a:p>
            <a:pPr lvl="0" indent="0">
              <a:buNone/>
            </a:pPr>
            <a:r>
              <a:rPr lang="en-US"/>
              <a:t>Drag and drop image</a:t>
            </a:r>
          </a:p>
        </p:txBody>
      </p:sp>
      <p:sp>
        <p:nvSpPr>
          <p:cNvPr id="15" name="Picture Placeholder 7">
            <a:extLst>
              <a:ext uri="{FF2B5EF4-FFF2-40B4-BE49-F238E27FC236}">
                <a16:creationId xmlns:a16="http://schemas.microsoft.com/office/drawing/2014/main" id="{2BB661AF-C19C-AB85-6FEE-A7E9558080B5}"/>
              </a:ext>
            </a:extLst>
          </p:cNvPr>
          <p:cNvSpPr>
            <a:spLocks noGrp="1"/>
          </p:cNvSpPr>
          <p:nvPr>
            <p:ph type="pic" sz="quarter" idx="25" hasCustomPrompt="1"/>
          </p:nvPr>
        </p:nvSpPr>
        <p:spPr>
          <a:xfrm>
            <a:off x="4445000" y="3662187"/>
            <a:ext cx="3302000" cy="1996677"/>
          </a:xfrm>
          <a:solidFill>
            <a:srgbClr val="D0FFFF"/>
          </a:solidFill>
        </p:spPr>
        <p:txBody>
          <a:bodyPr vert="horz" lIns="180000" tIns="216000" rIns="144000" bIns="0" rtlCol="0">
            <a:normAutofit/>
          </a:bodyPr>
          <a:lstStyle>
            <a:lvl1pPr>
              <a:defRPr lang="en-US" sz="1000"/>
            </a:lvl1pPr>
          </a:lstStyle>
          <a:p>
            <a:pPr lvl="0" indent="0">
              <a:buNone/>
            </a:pPr>
            <a:r>
              <a:rPr lang="en-US"/>
              <a:t>Drag and drop image</a:t>
            </a:r>
          </a:p>
        </p:txBody>
      </p:sp>
      <p:sp>
        <p:nvSpPr>
          <p:cNvPr id="3" name="Slide Number Placeholder 2">
            <a:extLst>
              <a:ext uri="{FF2B5EF4-FFF2-40B4-BE49-F238E27FC236}">
                <a16:creationId xmlns:a16="http://schemas.microsoft.com/office/drawing/2014/main" id="{9D42AE9A-6DC4-D821-5A01-98AA52CAC528}"/>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5" name="Picture Placeholder 7">
            <a:extLst>
              <a:ext uri="{FF2B5EF4-FFF2-40B4-BE49-F238E27FC236}">
                <a16:creationId xmlns:a16="http://schemas.microsoft.com/office/drawing/2014/main" id="{01D15287-02D9-B9B4-161E-D902AA74A621}"/>
              </a:ext>
            </a:extLst>
          </p:cNvPr>
          <p:cNvSpPr>
            <a:spLocks noGrp="1"/>
          </p:cNvSpPr>
          <p:nvPr>
            <p:ph type="pic" sz="quarter" idx="26" hasCustomPrompt="1"/>
          </p:nvPr>
        </p:nvSpPr>
        <p:spPr>
          <a:xfrm>
            <a:off x="4521200" y="1251219"/>
            <a:ext cx="3302000" cy="1996677"/>
          </a:xfrm>
          <a:prstGeom prst="rect">
            <a:avLst/>
          </a:prstGeom>
          <a:solidFill>
            <a:srgbClr val="D0FFFF"/>
          </a:solidFill>
        </p:spPr>
        <p:txBody>
          <a:bodyPr vert="horz" lIns="180000" tIns="216000" rIns="144000" bIns="0" rtlCol="0">
            <a:normAutofit/>
          </a:bodyPr>
          <a:lstStyle>
            <a:lvl1pPr>
              <a:defRPr lang="en-US" sz="1000"/>
            </a:lvl1pPr>
          </a:lstStyle>
          <a:p>
            <a:pPr lvl="0" indent="0">
              <a:buNone/>
            </a:pPr>
            <a:r>
              <a:rPr lang="en-US"/>
              <a:t>Drag and drop image</a:t>
            </a:r>
          </a:p>
        </p:txBody>
      </p:sp>
      <p:sp>
        <p:nvSpPr>
          <p:cNvPr id="6" name="Picture Placeholder 7">
            <a:extLst>
              <a:ext uri="{FF2B5EF4-FFF2-40B4-BE49-F238E27FC236}">
                <a16:creationId xmlns:a16="http://schemas.microsoft.com/office/drawing/2014/main" id="{33A9A459-7B62-F552-183C-C503A773F9A6}"/>
              </a:ext>
            </a:extLst>
          </p:cNvPr>
          <p:cNvSpPr>
            <a:spLocks noGrp="1"/>
          </p:cNvSpPr>
          <p:nvPr>
            <p:ph type="pic" sz="quarter" idx="27" hasCustomPrompt="1"/>
          </p:nvPr>
        </p:nvSpPr>
        <p:spPr>
          <a:xfrm>
            <a:off x="4521200" y="3738387"/>
            <a:ext cx="3302000" cy="1996677"/>
          </a:xfrm>
          <a:prstGeom prst="rect">
            <a:avLst/>
          </a:prstGeom>
          <a:solidFill>
            <a:srgbClr val="D0FFFF"/>
          </a:solidFill>
        </p:spPr>
        <p:txBody>
          <a:bodyPr vert="horz" lIns="180000" tIns="216000" rIns="144000" bIns="0" rtlCol="0">
            <a:normAutofit/>
          </a:bodyPr>
          <a:lstStyle>
            <a:lvl1pPr>
              <a:defRPr lang="en-US" sz="1000"/>
            </a:lvl1pPr>
          </a:lstStyle>
          <a:p>
            <a:pPr lvl="0" indent="0">
              <a:buNone/>
            </a:pPr>
            <a:r>
              <a:rPr lang="en-US"/>
              <a:t>Drag and drop image</a:t>
            </a:r>
          </a:p>
        </p:txBody>
      </p:sp>
      <p:sp>
        <p:nvSpPr>
          <p:cNvPr id="7" name="Title 1">
            <a:extLst>
              <a:ext uri="{FF2B5EF4-FFF2-40B4-BE49-F238E27FC236}">
                <a16:creationId xmlns:a16="http://schemas.microsoft.com/office/drawing/2014/main" id="{91CA75BF-B20B-76FC-30FD-275D32B272DE}"/>
              </a:ext>
            </a:extLst>
          </p:cNvPr>
          <p:cNvSpPr>
            <a:spLocks noGrp="1"/>
          </p:cNvSpPr>
          <p:nvPr>
            <p:ph type="title" hasCustomPrompt="1"/>
          </p:nvPr>
        </p:nvSpPr>
        <p:spPr>
          <a:xfrm>
            <a:off x="460904" y="408689"/>
            <a:ext cx="4848115"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9" name="Text Placeholder 28">
            <a:extLst>
              <a:ext uri="{FF2B5EF4-FFF2-40B4-BE49-F238E27FC236}">
                <a16:creationId xmlns:a16="http://schemas.microsoft.com/office/drawing/2014/main" id="{3687E80A-F4FF-3A06-243E-6DEA6D5CA7F9}"/>
              </a:ext>
            </a:extLst>
          </p:cNvPr>
          <p:cNvSpPr>
            <a:spLocks noGrp="1"/>
          </p:cNvSpPr>
          <p:nvPr>
            <p:ph type="body" sz="quarter" idx="32" hasCustomPrompt="1"/>
          </p:nvPr>
        </p:nvSpPr>
        <p:spPr>
          <a:xfrm>
            <a:off x="1198546" y="1659285"/>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10" name="Text Placeholder 28">
            <a:extLst>
              <a:ext uri="{FF2B5EF4-FFF2-40B4-BE49-F238E27FC236}">
                <a16:creationId xmlns:a16="http://schemas.microsoft.com/office/drawing/2014/main" id="{F23626D7-6C95-500A-7A0F-0D85C597F3B8}"/>
              </a:ext>
            </a:extLst>
          </p:cNvPr>
          <p:cNvSpPr>
            <a:spLocks noGrp="1"/>
          </p:cNvSpPr>
          <p:nvPr>
            <p:ph type="body" sz="quarter" idx="33" hasCustomPrompt="1"/>
          </p:nvPr>
        </p:nvSpPr>
        <p:spPr>
          <a:xfrm>
            <a:off x="8838599" y="1659285"/>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16" name="Text Placeholder 28">
            <a:extLst>
              <a:ext uri="{FF2B5EF4-FFF2-40B4-BE49-F238E27FC236}">
                <a16:creationId xmlns:a16="http://schemas.microsoft.com/office/drawing/2014/main" id="{EB9F8A5A-9693-F0C3-5CD1-5DFD05A3849A}"/>
              </a:ext>
            </a:extLst>
          </p:cNvPr>
          <p:cNvSpPr>
            <a:spLocks noGrp="1"/>
          </p:cNvSpPr>
          <p:nvPr>
            <p:ph type="body" sz="quarter" idx="34" hasCustomPrompt="1"/>
          </p:nvPr>
        </p:nvSpPr>
        <p:spPr>
          <a:xfrm>
            <a:off x="1198546" y="4065600"/>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17" name="Text Placeholder 28">
            <a:extLst>
              <a:ext uri="{FF2B5EF4-FFF2-40B4-BE49-F238E27FC236}">
                <a16:creationId xmlns:a16="http://schemas.microsoft.com/office/drawing/2014/main" id="{58522DE7-F56D-37B7-381D-4CA6EB40D950}"/>
              </a:ext>
            </a:extLst>
          </p:cNvPr>
          <p:cNvSpPr>
            <a:spLocks noGrp="1"/>
          </p:cNvSpPr>
          <p:nvPr>
            <p:ph type="body" sz="quarter" idx="35" hasCustomPrompt="1"/>
          </p:nvPr>
        </p:nvSpPr>
        <p:spPr>
          <a:xfrm>
            <a:off x="8838599" y="4065600"/>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pic>
        <p:nvPicPr>
          <p:cNvPr id="2" name="Picture 1">
            <a:extLst>
              <a:ext uri="{FF2B5EF4-FFF2-40B4-BE49-F238E27FC236}">
                <a16:creationId xmlns:a16="http://schemas.microsoft.com/office/drawing/2014/main" id="{06F426EF-35F2-E396-B3B2-7DC17786900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2517846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 Columns - feature + Image">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33D4FCE-7AD2-BF50-5C04-8439DD3B4057}"/>
              </a:ext>
            </a:extLst>
          </p:cNvPr>
          <p:cNvSpPr/>
          <p:nvPr userDrawn="1"/>
        </p:nvSpPr>
        <p:spPr>
          <a:xfrm>
            <a:off x="0" y="0"/>
            <a:ext cx="6095999" cy="6858000"/>
          </a:xfrm>
          <a:prstGeom prst="rect">
            <a:avLst/>
          </a:prstGeom>
          <a:solidFill>
            <a:schemeClr val="bg1"/>
          </a:solidFill>
          <a:ln w="12700">
            <a:miter lim="400000"/>
          </a:ln>
        </p:spPr>
        <p:txBody>
          <a:bodyPr lIns="0" tIns="0" rIns="0" bIns="0" anchor="ctr"/>
          <a:lstStyle/>
          <a:p>
            <a:pPr algn="ctr">
              <a:lnSpc>
                <a:spcPct val="100000"/>
              </a:lnSpc>
              <a:defRPr sz="3200" spc="0">
                <a:latin typeface="Helvetica Neue Medium"/>
                <a:ea typeface="Helvetica Neue Medium"/>
                <a:cs typeface="Helvetica Neue Medium"/>
                <a:sym typeface="Helvetica Neue Medium"/>
              </a:defRPr>
            </a:pPr>
            <a:endParaRPr sz="1600" b="0" i="0">
              <a:latin typeface="Calibri" panose="020F0502020204030204" pitchFamily="34" charset="0"/>
              <a:cs typeface="Calibri" panose="020F0502020204030204" pitchFamily="34" charset="0"/>
            </a:endParaRPr>
          </a:p>
        </p:txBody>
      </p:sp>
      <p:pic>
        <p:nvPicPr>
          <p:cNvPr id="5" name="Picture 4" descr="A red and black gradient&#10;&#10;Description automatically generated">
            <a:extLst>
              <a:ext uri="{FF2B5EF4-FFF2-40B4-BE49-F238E27FC236}">
                <a16:creationId xmlns:a16="http://schemas.microsoft.com/office/drawing/2014/main" id="{2A986BA2-4540-934F-1630-31288642578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p:blipFill>
        <p:spPr>
          <a:xfrm flipV="1">
            <a:off x="-1" y="4292601"/>
            <a:ext cx="6111188" cy="2044700"/>
          </a:xfrm>
          <a:prstGeom prst="rect">
            <a:avLst/>
          </a:prstGeom>
        </p:spPr>
      </p:pic>
      <p:sp>
        <p:nvSpPr>
          <p:cNvPr id="30" name="Text Placeholder 2">
            <a:extLst>
              <a:ext uri="{FF2B5EF4-FFF2-40B4-BE49-F238E27FC236}">
                <a16:creationId xmlns:a16="http://schemas.microsoft.com/office/drawing/2014/main" id="{15861C9E-232C-9F19-16A1-B0A0DA7C14C4}"/>
              </a:ext>
            </a:extLst>
          </p:cNvPr>
          <p:cNvSpPr>
            <a:spLocks noGrp="1"/>
          </p:cNvSpPr>
          <p:nvPr>
            <p:ph type="body" idx="28" hasCustomPrompt="1"/>
          </p:nvPr>
        </p:nvSpPr>
        <p:spPr>
          <a:xfrm>
            <a:off x="460904" y="4505121"/>
            <a:ext cx="5349143" cy="12659760"/>
          </a:xfrm>
        </p:spPr>
        <p:txBody>
          <a:bodyPr wrap="square" tIns="144000">
            <a:spAutoFit/>
          </a:bodyPr>
          <a:lstStyle>
            <a:lvl1pPr marL="0" indent="0" algn="l">
              <a:buNone/>
              <a:defRPr sz="1600" b="0">
                <a:solidFill>
                  <a:schemeClr val="tx1"/>
                </a:solidFill>
              </a:defRPr>
            </a:lvl1pPr>
            <a:lvl2pPr marL="742950" indent="-285750">
              <a:buFont typeface="Arial" panose="020B0604020202020204" pitchFamily="34" charset="0"/>
              <a:buChar char="•"/>
              <a:defRPr sz="1500">
                <a:solidFill>
                  <a:schemeClr val="bg2"/>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A section to feature something important. Maybe your contact info. </a:t>
            </a:r>
          </a:p>
          <a:p>
            <a:pPr lvl="0"/>
            <a:endParaRPr lang="en-GB"/>
          </a:p>
          <a:p>
            <a:pPr lvl="0"/>
            <a:endParaRPr lang="en-GB"/>
          </a:p>
          <a:p>
            <a:pPr lvl="0"/>
            <a:endParaRPr lang="en-GB"/>
          </a:p>
          <a:p>
            <a:pPr lvl="0"/>
            <a:endParaRPr lang="en-GB"/>
          </a:p>
        </p:txBody>
      </p:sp>
      <p:sp>
        <p:nvSpPr>
          <p:cNvPr id="25" name="Text Placeholder 2">
            <a:extLst>
              <a:ext uri="{FF2B5EF4-FFF2-40B4-BE49-F238E27FC236}">
                <a16:creationId xmlns:a16="http://schemas.microsoft.com/office/drawing/2014/main" id="{696C836C-4459-AF36-C122-3195426A89E8}"/>
              </a:ext>
            </a:extLst>
          </p:cNvPr>
          <p:cNvSpPr>
            <a:spLocks noGrp="1"/>
          </p:cNvSpPr>
          <p:nvPr>
            <p:ph type="body" idx="25" hasCustomPrompt="1"/>
          </p:nvPr>
        </p:nvSpPr>
        <p:spPr>
          <a:xfrm>
            <a:off x="460904" y="1498704"/>
            <a:ext cx="5329558" cy="2601360"/>
          </a:xfrm>
        </p:spPr>
        <p:txBody>
          <a:bodyPr wrap="square" tIns="144000">
            <a:spAutoFit/>
          </a:bodyPr>
          <a:lstStyle>
            <a:lvl1pPr marL="0" indent="0" algn="l">
              <a:buNone/>
              <a:defRPr sz="1600" b="1">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SUB TITLE HERE</a:t>
            </a:r>
          </a:p>
        </p:txBody>
      </p:sp>
      <p:sp>
        <p:nvSpPr>
          <p:cNvPr id="19" name="Title 1">
            <a:extLst>
              <a:ext uri="{FF2B5EF4-FFF2-40B4-BE49-F238E27FC236}">
                <a16:creationId xmlns:a16="http://schemas.microsoft.com/office/drawing/2014/main" id="{9063E8AA-DDB0-D489-0891-488D93C0CD0C}"/>
              </a:ext>
            </a:extLst>
          </p:cNvPr>
          <p:cNvSpPr>
            <a:spLocks noGrp="1"/>
          </p:cNvSpPr>
          <p:nvPr>
            <p:ph type="title" hasCustomPrompt="1"/>
          </p:nvPr>
        </p:nvSpPr>
        <p:spPr>
          <a:xfrm>
            <a:off x="460904" y="408689"/>
            <a:ext cx="4848115"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16" name="Picture Placeholder 7">
            <a:extLst>
              <a:ext uri="{FF2B5EF4-FFF2-40B4-BE49-F238E27FC236}">
                <a16:creationId xmlns:a16="http://schemas.microsoft.com/office/drawing/2014/main" id="{1A8B7286-5824-6EBB-CDB1-9DF3B5DF23C4}"/>
              </a:ext>
            </a:extLst>
          </p:cNvPr>
          <p:cNvSpPr>
            <a:spLocks noGrp="1"/>
          </p:cNvSpPr>
          <p:nvPr>
            <p:ph type="pic" sz="quarter" idx="15" hasCustomPrompt="1"/>
          </p:nvPr>
        </p:nvSpPr>
        <p:spPr>
          <a:xfrm>
            <a:off x="6126376" y="4292601"/>
            <a:ext cx="6140045" cy="2044700"/>
          </a:xfrm>
          <a:solidFill>
            <a:srgbClr val="D0FFFF"/>
          </a:solidFill>
        </p:spPr>
        <p:txBody>
          <a:bodyPr vert="horz" lIns="180000" tIns="216000" rIns="144000" bIns="0" rtlCol="0">
            <a:normAutofit/>
          </a:bodyPr>
          <a:lstStyle>
            <a:lvl1pPr>
              <a:defRPr lang="en-US" sz="1000"/>
            </a:lvl1pPr>
          </a:lstStyle>
          <a:p>
            <a:pPr lvl="0" indent="0">
              <a:buNone/>
            </a:pPr>
            <a:r>
              <a:rPr lang="en-US"/>
              <a:t>Drag and drop image</a:t>
            </a:r>
          </a:p>
        </p:txBody>
      </p:sp>
      <p:sp>
        <p:nvSpPr>
          <p:cNvPr id="2" name="Text Placeholder 2">
            <a:extLst>
              <a:ext uri="{FF2B5EF4-FFF2-40B4-BE49-F238E27FC236}">
                <a16:creationId xmlns:a16="http://schemas.microsoft.com/office/drawing/2014/main" id="{A5A69C5C-371A-FD62-1C81-E6214CCE3D3F}"/>
              </a:ext>
            </a:extLst>
          </p:cNvPr>
          <p:cNvSpPr>
            <a:spLocks noGrp="1"/>
          </p:cNvSpPr>
          <p:nvPr>
            <p:ph type="body" idx="29" hasCustomPrompt="1"/>
          </p:nvPr>
        </p:nvSpPr>
        <p:spPr>
          <a:xfrm>
            <a:off x="6569096" y="1498704"/>
            <a:ext cx="5329558" cy="2601360"/>
          </a:xfrm>
        </p:spPr>
        <p:txBody>
          <a:bodyPr wrap="square" tIns="144000">
            <a:spAutoFit/>
          </a:bodyPr>
          <a:lstStyle>
            <a:lvl1pPr marL="0" indent="0" algn="l">
              <a:buNone/>
              <a:defRPr sz="1600" b="1">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SUB TITLE HERE</a:t>
            </a:r>
          </a:p>
        </p:txBody>
      </p:sp>
      <p:sp>
        <p:nvSpPr>
          <p:cNvPr id="7" name="Text Placeholder 28">
            <a:extLst>
              <a:ext uri="{FF2B5EF4-FFF2-40B4-BE49-F238E27FC236}">
                <a16:creationId xmlns:a16="http://schemas.microsoft.com/office/drawing/2014/main" id="{735889B4-997D-1DBC-8058-5F98F619DA93}"/>
              </a:ext>
            </a:extLst>
          </p:cNvPr>
          <p:cNvSpPr>
            <a:spLocks noGrp="1"/>
          </p:cNvSpPr>
          <p:nvPr>
            <p:ph type="body" sz="quarter" idx="32" hasCustomPrompt="1"/>
          </p:nvPr>
        </p:nvSpPr>
        <p:spPr>
          <a:xfrm>
            <a:off x="460904" y="2084415"/>
            <a:ext cx="5329558"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8" name="Text Placeholder 28">
            <a:extLst>
              <a:ext uri="{FF2B5EF4-FFF2-40B4-BE49-F238E27FC236}">
                <a16:creationId xmlns:a16="http://schemas.microsoft.com/office/drawing/2014/main" id="{C418C4BA-EF30-5D0F-2DE9-6DA19C752AF9}"/>
              </a:ext>
            </a:extLst>
          </p:cNvPr>
          <p:cNvSpPr>
            <a:spLocks noGrp="1"/>
          </p:cNvSpPr>
          <p:nvPr>
            <p:ph type="body" sz="quarter" idx="33" hasCustomPrompt="1"/>
          </p:nvPr>
        </p:nvSpPr>
        <p:spPr>
          <a:xfrm>
            <a:off x="6548883" y="2084415"/>
            <a:ext cx="5182213" cy="1344586"/>
          </a:xfrm>
          <a:prstGeom prst="rect">
            <a:avLst/>
          </a:prstGeom>
        </p:spPr>
        <p:txBody>
          <a:bodyPr/>
          <a:lstStyle>
            <a:lvl1pPr marL="0" indent="0">
              <a:buNone/>
              <a:defRPr sz="1600"/>
            </a:lvl1pPr>
          </a:lstStyle>
          <a:p>
            <a:pPr lvl="0"/>
            <a:r>
              <a:rPr lang="en-GB"/>
              <a:t>Write a paragraph here with any info you’d like. This is a placeholder.</a:t>
            </a:r>
          </a:p>
        </p:txBody>
      </p:sp>
      <p:pic>
        <p:nvPicPr>
          <p:cNvPr id="3" name="Picture 2">
            <a:extLst>
              <a:ext uri="{FF2B5EF4-FFF2-40B4-BE49-F238E27FC236}">
                <a16:creationId xmlns:a16="http://schemas.microsoft.com/office/drawing/2014/main" id="{B9A644E6-A37E-675A-B0BA-F203B62A82F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38553520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700" fill="hold"/>
                                        <p:tgtEl>
                                          <p:spTgt spid="4"/>
                                        </p:tgtEl>
                                        <p:attrNameLst>
                                          <p:attrName>ppt_x</p:attrName>
                                        </p:attrNameLst>
                                      </p:cBhvr>
                                      <p:tavLst>
                                        <p:tav tm="0">
                                          <p:val>
                                            <p:strVal val="0-#ppt_w/2"/>
                                          </p:val>
                                        </p:tav>
                                        <p:tav tm="100000">
                                          <p:val>
                                            <p:strVal val="#ppt_x"/>
                                          </p:val>
                                        </p:tav>
                                      </p:tavLst>
                                    </p:anim>
                                    <p:anim calcmode="lin" valueType="num">
                                      <p:cBhvr>
                                        <p:cTn id="8" dur="7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s - red feature + Image">
    <p:spTree>
      <p:nvGrpSpPr>
        <p:cNvPr id="1" name=""/>
        <p:cNvGrpSpPr/>
        <p:nvPr/>
      </p:nvGrpSpPr>
      <p:grpSpPr>
        <a:xfrm>
          <a:off x="0" y="0"/>
          <a:ext cx="0" cy="0"/>
          <a:chOff x="0" y="0"/>
          <a:chExt cx="0" cy="0"/>
        </a:xfrm>
      </p:grpSpPr>
      <p:pic>
        <p:nvPicPr>
          <p:cNvPr id="3" name="Picture 2" descr="A red and black gradient&#10;&#10;Description automatically generated">
            <a:extLst>
              <a:ext uri="{FF2B5EF4-FFF2-40B4-BE49-F238E27FC236}">
                <a16:creationId xmlns:a16="http://schemas.microsoft.com/office/drawing/2014/main" id="{84BA938F-72A9-F549-B86E-75E57537419D}"/>
              </a:ext>
            </a:extLst>
          </p:cNvPr>
          <p:cNvPicPr>
            <a:picLocks noChangeAspect="1"/>
          </p:cNvPicPr>
          <p:nvPr userDrawn="1"/>
        </p:nvPicPr>
        <p:blipFill>
          <a:blip r:embed="rId2"/>
          <a:srcRect t="6643" b="19221"/>
          <a:stretch/>
        </p:blipFill>
        <p:spPr>
          <a:xfrm flipV="1">
            <a:off x="-28858" y="4292601"/>
            <a:ext cx="12220858" cy="2044700"/>
          </a:xfrm>
          <a:prstGeom prst="rect">
            <a:avLst/>
          </a:prstGeom>
        </p:spPr>
      </p:pic>
      <p:sp>
        <p:nvSpPr>
          <p:cNvPr id="25" name="Text Placeholder 2">
            <a:extLst>
              <a:ext uri="{FF2B5EF4-FFF2-40B4-BE49-F238E27FC236}">
                <a16:creationId xmlns:a16="http://schemas.microsoft.com/office/drawing/2014/main" id="{696C836C-4459-AF36-C122-3195426A89E8}"/>
              </a:ext>
            </a:extLst>
          </p:cNvPr>
          <p:cNvSpPr>
            <a:spLocks noGrp="1"/>
          </p:cNvSpPr>
          <p:nvPr>
            <p:ph type="body" idx="25" hasCustomPrompt="1"/>
          </p:nvPr>
        </p:nvSpPr>
        <p:spPr>
          <a:xfrm>
            <a:off x="460904" y="1498704"/>
            <a:ext cx="5329558" cy="2601360"/>
          </a:xfrm>
        </p:spPr>
        <p:txBody>
          <a:bodyPr wrap="square" tIns="144000">
            <a:spAutoFit/>
          </a:bodyPr>
          <a:lstStyle>
            <a:lvl1pPr marL="0" indent="0" algn="l">
              <a:buNone/>
              <a:defRPr sz="1600" b="1">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SUB TITLE HERE</a:t>
            </a:r>
          </a:p>
        </p:txBody>
      </p:sp>
      <p:sp>
        <p:nvSpPr>
          <p:cNvPr id="19" name="Title 1">
            <a:extLst>
              <a:ext uri="{FF2B5EF4-FFF2-40B4-BE49-F238E27FC236}">
                <a16:creationId xmlns:a16="http://schemas.microsoft.com/office/drawing/2014/main" id="{9063E8AA-DDB0-D489-0891-488D93C0CD0C}"/>
              </a:ext>
            </a:extLst>
          </p:cNvPr>
          <p:cNvSpPr>
            <a:spLocks noGrp="1"/>
          </p:cNvSpPr>
          <p:nvPr>
            <p:ph type="title" hasCustomPrompt="1"/>
          </p:nvPr>
        </p:nvSpPr>
        <p:spPr>
          <a:xfrm>
            <a:off x="460904" y="408689"/>
            <a:ext cx="4848115"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2" name="Text Placeholder 2">
            <a:extLst>
              <a:ext uri="{FF2B5EF4-FFF2-40B4-BE49-F238E27FC236}">
                <a16:creationId xmlns:a16="http://schemas.microsoft.com/office/drawing/2014/main" id="{A5A69C5C-371A-FD62-1C81-E6214CCE3D3F}"/>
              </a:ext>
            </a:extLst>
          </p:cNvPr>
          <p:cNvSpPr>
            <a:spLocks noGrp="1"/>
          </p:cNvSpPr>
          <p:nvPr>
            <p:ph type="body" idx="29" hasCustomPrompt="1"/>
          </p:nvPr>
        </p:nvSpPr>
        <p:spPr>
          <a:xfrm>
            <a:off x="6569096" y="1498704"/>
            <a:ext cx="5329558" cy="2601360"/>
          </a:xfrm>
        </p:spPr>
        <p:txBody>
          <a:bodyPr wrap="square" tIns="144000">
            <a:spAutoFit/>
          </a:bodyPr>
          <a:lstStyle>
            <a:lvl1pPr marL="0" indent="0" algn="l">
              <a:buNone/>
              <a:defRPr sz="1600" b="1">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SUB TITLE HERE</a:t>
            </a:r>
          </a:p>
        </p:txBody>
      </p:sp>
      <p:sp>
        <p:nvSpPr>
          <p:cNvPr id="7" name="Text Placeholder 28">
            <a:extLst>
              <a:ext uri="{FF2B5EF4-FFF2-40B4-BE49-F238E27FC236}">
                <a16:creationId xmlns:a16="http://schemas.microsoft.com/office/drawing/2014/main" id="{735889B4-997D-1DBC-8058-5F98F619DA93}"/>
              </a:ext>
            </a:extLst>
          </p:cNvPr>
          <p:cNvSpPr>
            <a:spLocks noGrp="1"/>
          </p:cNvSpPr>
          <p:nvPr>
            <p:ph type="body" sz="quarter" idx="32" hasCustomPrompt="1"/>
          </p:nvPr>
        </p:nvSpPr>
        <p:spPr>
          <a:xfrm>
            <a:off x="460904" y="2084415"/>
            <a:ext cx="5329558"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8" name="Text Placeholder 28">
            <a:extLst>
              <a:ext uri="{FF2B5EF4-FFF2-40B4-BE49-F238E27FC236}">
                <a16:creationId xmlns:a16="http://schemas.microsoft.com/office/drawing/2014/main" id="{C418C4BA-EF30-5D0F-2DE9-6DA19C752AF9}"/>
              </a:ext>
            </a:extLst>
          </p:cNvPr>
          <p:cNvSpPr>
            <a:spLocks noGrp="1"/>
          </p:cNvSpPr>
          <p:nvPr>
            <p:ph type="body" sz="quarter" idx="33" hasCustomPrompt="1"/>
          </p:nvPr>
        </p:nvSpPr>
        <p:spPr>
          <a:xfrm>
            <a:off x="6548883" y="2084415"/>
            <a:ext cx="5182213"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4" name="Text Placeholder 28">
            <a:extLst>
              <a:ext uri="{FF2B5EF4-FFF2-40B4-BE49-F238E27FC236}">
                <a16:creationId xmlns:a16="http://schemas.microsoft.com/office/drawing/2014/main" id="{3F00A62F-5ACD-35D7-EF7F-EEB070C7E304}"/>
              </a:ext>
            </a:extLst>
          </p:cNvPr>
          <p:cNvSpPr>
            <a:spLocks noGrp="1"/>
          </p:cNvSpPr>
          <p:nvPr>
            <p:ph type="body" sz="quarter" idx="34" hasCustomPrompt="1"/>
          </p:nvPr>
        </p:nvSpPr>
        <p:spPr>
          <a:xfrm>
            <a:off x="460904" y="4628832"/>
            <a:ext cx="11346783" cy="1344586"/>
          </a:xfrm>
          <a:prstGeom prst="rect">
            <a:avLst/>
          </a:prstGeom>
        </p:spPr>
        <p:txBody>
          <a:bodyPr/>
          <a:lstStyle>
            <a:lvl1pPr marL="0" indent="0">
              <a:buNone/>
              <a:defRPr sz="1600">
                <a:solidFill>
                  <a:schemeClr val="bg1"/>
                </a:solidFill>
              </a:defRPr>
            </a:lvl1pPr>
          </a:lstStyle>
          <a:p>
            <a:pPr lvl="0"/>
            <a:r>
              <a:rPr lang="en-GB"/>
              <a:t>A section for a special feature just in case you need a highlight. Place information in this section. </a:t>
            </a:r>
          </a:p>
        </p:txBody>
      </p:sp>
      <p:pic>
        <p:nvPicPr>
          <p:cNvPr id="5" name="Picture 4">
            <a:extLst>
              <a:ext uri="{FF2B5EF4-FFF2-40B4-BE49-F238E27FC236}">
                <a16:creationId xmlns:a16="http://schemas.microsoft.com/office/drawing/2014/main" id="{4C503AD3-11D5-B289-5117-8996D0151AC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7238" y="6449312"/>
            <a:ext cx="1559663" cy="295936"/>
          </a:xfrm>
          <a:prstGeom prst="rect">
            <a:avLst/>
          </a:prstGeom>
        </p:spPr>
      </p:pic>
    </p:spTree>
    <p:extLst>
      <p:ext uri="{BB962C8B-B14F-4D97-AF65-F5344CB8AC3E}">
        <p14:creationId xmlns:p14="http://schemas.microsoft.com/office/powerpoint/2010/main" val="333503582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 column">
    <p:bg>
      <p:bgRef idx="1001">
        <a:schemeClr val="bg1"/>
      </p:bgRef>
    </p:bg>
    <p:spTree>
      <p:nvGrpSpPr>
        <p:cNvPr id="1" name=""/>
        <p:cNvGrpSpPr/>
        <p:nvPr/>
      </p:nvGrpSpPr>
      <p:grpSpPr>
        <a:xfrm>
          <a:off x="0" y="0"/>
          <a:ext cx="0" cy="0"/>
          <a:chOff x="0" y="0"/>
          <a:chExt cx="0" cy="0"/>
        </a:xfrm>
      </p:grpSpPr>
      <p:pic>
        <p:nvPicPr>
          <p:cNvPr id="16" name="Picture 15" descr="A red and black gradient&#10;&#10;Description automatically generated">
            <a:extLst>
              <a:ext uri="{FF2B5EF4-FFF2-40B4-BE49-F238E27FC236}">
                <a16:creationId xmlns:a16="http://schemas.microsoft.com/office/drawing/2014/main" id="{BEC03C8F-7117-D1D9-C2CF-985B77171B76}"/>
              </a:ext>
            </a:extLst>
          </p:cNvPr>
          <p:cNvPicPr>
            <a:picLocks noChangeAspect="1"/>
          </p:cNvPicPr>
          <p:nvPr userDrawn="1"/>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flipH="1">
            <a:off x="0" y="-1"/>
            <a:ext cx="12192000" cy="6858001"/>
          </a:xfrm>
          <a:prstGeom prst="rect">
            <a:avLst/>
          </a:prstGeom>
        </p:spPr>
      </p:pic>
      <p:sp>
        <p:nvSpPr>
          <p:cNvPr id="3" name="Slide Number Placeholder 2">
            <a:extLst>
              <a:ext uri="{FF2B5EF4-FFF2-40B4-BE49-F238E27FC236}">
                <a16:creationId xmlns:a16="http://schemas.microsoft.com/office/drawing/2014/main" id="{46E23EDE-37F2-33FD-EC3E-8F971B01FC14}"/>
              </a:ext>
            </a:extLst>
          </p:cNvPr>
          <p:cNvSpPr>
            <a:spLocks noGrp="1"/>
          </p:cNvSpPr>
          <p:nvPr>
            <p:ph type="sldNum" sz="quarter" idx="10"/>
          </p:nvPr>
        </p:nvSpPr>
        <p:spPr/>
        <p:txBody>
          <a:bodyPr/>
          <a:lstStyle/>
          <a:p>
            <a:fld id="{86CB4B4D-7CA3-9044-876B-883B54F8677D}" type="slidenum">
              <a:rPr lang="en-US" smtClean="0"/>
              <a:t>‹#›</a:t>
            </a:fld>
            <a:endParaRPr lang="en-US"/>
          </a:p>
        </p:txBody>
      </p:sp>
      <p:pic>
        <p:nvPicPr>
          <p:cNvPr id="4" name="Рисунок 19">
            <a:extLst>
              <a:ext uri="{FF2B5EF4-FFF2-40B4-BE49-F238E27FC236}">
                <a16:creationId xmlns:a16="http://schemas.microsoft.com/office/drawing/2014/main" id="{E447F111-E4F8-CF56-786E-CC1AD59835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93073" y="0"/>
            <a:ext cx="2607305" cy="6858001"/>
          </a:xfrm>
          <a:prstGeom prst="rect">
            <a:avLst/>
          </a:prstGeom>
        </p:spPr>
      </p:pic>
      <p:pic>
        <p:nvPicPr>
          <p:cNvPr id="5" name="Рисунок 22">
            <a:extLst>
              <a:ext uri="{FF2B5EF4-FFF2-40B4-BE49-F238E27FC236}">
                <a16:creationId xmlns:a16="http://schemas.microsoft.com/office/drawing/2014/main" id="{9E38C702-A2D4-9290-56C7-7E1C66F78E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40658" y="-1"/>
            <a:ext cx="2607305" cy="6858001"/>
          </a:xfrm>
          <a:prstGeom prst="rect">
            <a:avLst/>
          </a:prstGeom>
        </p:spPr>
      </p:pic>
      <p:sp>
        <p:nvSpPr>
          <p:cNvPr id="23" name="Text Placeholder 22">
            <a:extLst>
              <a:ext uri="{FF2B5EF4-FFF2-40B4-BE49-F238E27FC236}">
                <a16:creationId xmlns:a16="http://schemas.microsoft.com/office/drawing/2014/main" id="{29714611-727F-1DE4-B220-4879106BB88C}"/>
              </a:ext>
            </a:extLst>
          </p:cNvPr>
          <p:cNvSpPr>
            <a:spLocks noGrp="1"/>
          </p:cNvSpPr>
          <p:nvPr>
            <p:ph type="body" sz="quarter" idx="11" hasCustomPrompt="1"/>
          </p:nvPr>
        </p:nvSpPr>
        <p:spPr>
          <a:xfrm>
            <a:off x="4612896" y="1661860"/>
            <a:ext cx="3013201" cy="299021"/>
          </a:xfrm>
        </p:spPr>
        <p:txBody>
          <a:bodyPr/>
          <a:lstStyle>
            <a:lvl1pPr marL="0" indent="0">
              <a:buNone/>
              <a:defRPr sz="1600" b="1">
                <a:latin typeface="Calibri" panose="020F0502020204030204" pitchFamily="34" charset="0"/>
                <a:cs typeface="Calibri" panose="020F0502020204030204" pitchFamily="34" charset="0"/>
              </a:defRPr>
            </a:lvl1pPr>
          </a:lstStyle>
          <a:p>
            <a:pPr lvl="0"/>
            <a:r>
              <a:rPr lang="en-US"/>
              <a:t>TITLE</a:t>
            </a:r>
          </a:p>
        </p:txBody>
      </p:sp>
      <p:sp>
        <p:nvSpPr>
          <p:cNvPr id="24" name="Text Placeholder 22">
            <a:extLst>
              <a:ext uri="{FF2B5EF4-FFF2-40B4-BE49-F238E27FC236}">
                <a16:creationId xmlns:a16="http://schemas.microsoft.com/office/drawing/2014/main" id="{4FD42E02-9452-2936-44D9-277E04F5F8C8}"/>
              </a:ext>
            </a:extLst>
          </p:cNvPr>
          <p:cNvSpPr>
            <a:spLocks noGrp="1"/>
          </p:cNvSpPr>
          <p:nvPr>
            <p:ph type="body" sz="quarter" idx="12" hasCustomPrompt="1"/>
          </p:nvPr>
        </p:nvSpPr>
        <p:spPr>
          <a:xfrm>
            <a:off x="8709408" y="1661860"/>
            <a:ext cx="3013201" cy="299021"/>
          </a:xfrm>
        </p:spPr>
        <p:txBody>
          <a:bodyPr/>
          <a:lstStyle>
            <a:lvl1pPr marL="0" indent="0">
              <a:buNone/>
              <a:defRPr sz="1600" b="1">
                <a:latin typeface="Calibri" panose="020F0502020204030204" pitchFamily="34" charset="0"/>
                <a:cs typeface="Calibri" panose="020F0502020204030204" pitchFamily="34" charset="0"/>
              </a:defRPr>
            </a:lvl1pPr>
          </a:lstStyle>
          <a:p>
            <a:pPr lvl="0"/>
            <a:r>
              <a:rPr lang="en-US"/>
              <a:t>TITLE</a:t>
            </a:r>
          </a:p>
        </p:txBody>
      </p:sp>
      <p:sp>
        <p:nvSpPr>
          <p:cNvPr id="25" name="Text Placeholder 22">
            <a:extLst>
              <a:ext uri="{FF2B5EF4-FFF2-40B4-BE49-F238E27FC236}">
                <a16:creationId xmlns:a16="http://schemas.microsoft.com/office/drawing/2014/main" id="{BC0F4A11-2192-D376-AEE4-EF8207BB38B9}"/>
              </a:ext>
            </a:extLst>
          </p:cNvPr>
          <p:cNvSpPr>
            <a:spLocks noGrp="1"/>
          </p:cNvSpPr>
          <p:nvPr>
            <p:ph type="body" sz="quarter" idx="13" hasCustomPrompt="1"/>
          </p:nvPr>
        </p:nvSpPr>
        <p:spPr>
          <a:xfrm>
            <a:off x="516384" y="1661860"/>
            <a:ext cx="3013201" cy="299021"/>
          </a:xfrm>
        </p:spPr>
        <p:txBody>
          <a:bodyPr/>
          <a:lstStyle>
            <a:lvl1pPr marL="0" indent="0">
              <a:buNone/>
              <a:defRPr sz="1600" b="1">
                <a:latin typeface="Calibri" panose="020F0502020204030204" pitchFamily="34" charset="0"/>
                <a:cs typeface="Calibri" panose="020F0502020204030204" pitchFamily="34" charset="0"/>
              </a:defRPr>
            </a:lvl1pPr>
          </a:lstStyle>
          <a:p>
            <a:pPr lvl="0"/>
            <a:r>
              <a:rPr lang="en-US"/>
              <a:t>TITLE</a:t>
            </a:r>
          </a:p>
        </p:txBody>
      </p:sp>
      <p:sp>
        <p:nvSpPr>
          <p:cNvPr id="2" name="Text Placeholder 2">
            <a:extLst>
              <a:ext uri="{FF2B5EF4-FFF2-40B4-BE49-F238E27FC236}">
                <a16:creationId xmlns:a16="http://schemas.microsoft.com/office/drawing/2014/main" id="{21854371-4382-8EEE-501E-22DA847BFEB1}"/>
              </a:ext>
            </a:extLst>
          </p:cNvPr>
          <p:cNvSpPr>
            <a:spLocks noGrp="1"/>
          </p:cNvSpPr>
          <p:nvPr>
            <p:ph type="body" idx="22" hasCustomPrompt="1"/>
          </p:nvPr>
        </p:nvSpPr>
        <p:spPr>
          <a:xfrm>
            <a:off x="516384" y="2196105"/>
            <a:ext cx="3013201" cy="6213240"/>
          </a:xfrm>
        </p:spPr>
        <p:txBody>
          <a:bodyPr wrap="square" tIns="144000">
            <a:spAutoFit/>
          </a:bodyPr>
          <a:lstStyle>
            <a:lvl1pPr marL="0" indent="0" algn="l">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a:t>
            </a:r>
          </a:p>
          <a:p>
            <a:pPr lvl="0"/>
            <a:endParaRPr lang="en-GB"/>
          </a:p>
        </p:txBody>
      </p:sp>
      <p:sp>
        <p:nvSpPr>
          <p:cNvPr id="8" name="Text Placeholder 2">
            <a:extLst>
              <a:ext uri="{FF2B5EF4-FFF2-40B4-BE49-F238E27FC236}">
                <a16:creationId xmlns:a16="http://schemas.microsoft.com/office/drawing/2014/main" id="{1BD94F67-5FEE-A3C3-F249-1F5721C5C420}"/>
              </a:ext>
            </a:extLst>
          </p:cNvPr>
          <p:cNvSpPr>
            <a:spLocks noGrp="1"/>
          </p:cNvSpPr>
          <p:nvPr>
            <p:ph type="body" idx="23" hasCustomPrompt="1"/>
          </p:nvPr>
        </p:nvSpPr>
        <p:spPr>
          <a:xfrm>
            <a:off x="4612896" y="2196105"/>
            <a:ext cx="3013201" cy="6213240"/>
          </a:xfrm>
        </p:spPr>
        <p:txBody>
          <a:bodyPr wrap="square" tIns="144000">
            <a:spAutoFit/>
          </a:bodyPr>
          <a:lstStyle>
            <a:lvl1pPr marL="0" indent="0" algn="l">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a:t>
            </a:r>
          </a:p>
          <a:p>
            <a:pPr lvl="0"/>
            <a:endParaRPr lang="en-GB"/>
          </a:p>
        </p:txBody>
      </p:sp>
      <p:sp>
        <p:nvSpPr>
          <p:cNvPr id="9" name="Text Placeholder 2">
            <a:extLst>
              <a:ext uri="{FF2B5EF4-FFF2-40B4-BE49-F238E27FC236}">
                <a16:creationId xmlns:a16="http://schemas.microsoft.com/office/drawing/2014/main" id="{759F8E03-5CB4-8B05-9FE7-F21A457133A1}"/>
              </a:ext>
            </a:extLst>
          </p:cNvPr>
          <p:cNvSpPr>
            <a:spLocks noGrp="1"/>
          </p:cNvSpPr>
          <p:nvPr>
            <p:ph type="body" idx="24" hasCustomPrompt="1"/>
          </p:nvPr>
        </p:nvSpPr>
        <p:spPr>
          <a:xfrm>
            <a:off x="8707376" y="2196105"/>
            <a:ext cx="3013201" cy="6213240"/>
          </a:xfrm>
        </p:spPr>
        <p:txBody>
          <a:bodyPr wrap="square" tIns="144000">
            <a:spAutoFit/>
          </a:bodyPr>
          <a:lstStyle>
            <a:lvl1pPr marL="0" indent="0" algn="l">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a:t>
            </a:r>
          </a:p>
          <a:p>
            <a:pPr lvl="0"/>
            <a:endParaRPr lang="en-GB"/>
          </a:p>
        </p:txBody>
      </p:sp>
      <p:sp>
        <p:nvSpPr>
          <p:cNvPr id="11" name="Title 1">
            <a:extLst>
              <a:ext uri="{FF2B5EF4-FFF2-40B4-BE49-F238E27FC236}">
                <a16:creationId xmlns:a16="http://schemas.microsoft.com/office/drawing/2014/main" id="{AEA13A35-2445-B5D0-746C-BF7CC933835F}"/>
              </a:ext>
            </a:extLst>
          </p:cNvPr>
          <p:cNvSpPr>
            <a:spLocks noGrp="1"/>
          </p:cNvSpPr>
          <p:nvPr>
            <p:ph type="title" hasCustomPrompt="1"/>
          </p:nvPr>
        </p:nvSpPr>
        <p:spPr>
          <a:xfrm>
            <a:off x="460904" y="408689"/>
            <a:ext cx="10801516" cy="622522"/>
          </a:xfrm>
        </p:spPr>
        <p:txBody>
          <a:bodyPr/>
          <a:lstStyle>
            <a:lvl1pPr>
              <a:defRPr sz="3000">
                <a:solidFill>
                  <a:schemeClr val="tx2"/>
                </a:solidFill>
                <a:latin typeface="Georgia" panose="02040502050405020303" pitchFamily="18" charset="0"/>
              </a:defRPr>
            </a:lvl1pPr>
          </a:lstStyle>
          <a:p>
            <a:r>
              <a:rPr lang="en-US"/>
              <a:t>The Team Title</a:t>
            </a:r>
          </a:p>
        </p:txBody>
      </p:sp>
      <p:pic>
        <p:nvPicPr>
          <p:cNvPr id="6" name="Picture 5">
            <a:extLst>
              <a:ext uri="{FF2B5EF4-FFF2-40B4-BE49-F238E27FC236}">
                <a16:creationId xmlns:a16="http://schemas.microsoft.com/office/drawing/2014/main" id="{DEF358E1-1095-6E60-E818-5F87F02CE20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1889950892"/>
      </p:ext>
    </p:extLst>
  </p:cSld>
  <p:clrMapOvr>
    <a:overrideClrMapping bg1="lt1" tx1="dk1" bg2="lt2" tx2="dk2" accent1="accent1" accent2="accent2" accent3="accent3" accent4="accent4" accent5="accent5" accent6="accent6" hlink="hlink" folHlink="folHlink"/>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column - team ">
    <p:spTree>
      <p:nvGrpSpPr>
        <p:cNvPr id="1" name=""/>
        <p:cNvGrpSpPr/>
        <p:nvPr/>
      </p:nvGrpSpPr>
      <p:grpSpPr>
        <a:xfrm>
          <a:off x="0" y="0"/>
          <a:ext cx="0" cy="0"/>
          <a:chOff x="0" y="0"/>
          <a:chExt cx="0" cy="0"/>
        </a:xfrm>
      </p:grpSpPr>
      <p:sp>
        <p:nvSpPr>
          <p:cNvPr id="16" name="Picture Placeholder 13">
            <a:extLst>
              <a:ext uri="{FF2B5EF4-FFF2-40B4-BE49-F238E27FC236}">
                <a16:creationId xmlns:a16="http://schemas.microsoft.com/office/drawing/2014/main" id="{39529A98-37EA-102E-667B-88C5A2EF1905}"/>
              </a:ext>
            </a:extLst>
          </p:cNvPr>
          <p:cNvSpPr>
            <a:spLocks noGrp="1" noChangeAspect="1"/>
          </p:cNvSpPr>
          <p:nvPr>
            <p:ph type="pic" sz="quarter" idx="13" hasCustomPrompt="1"/>
          </p:nvPr>
        </p:nvSpPr>
        <p:spPr>
          <a:xfrm>
            <a:off x="1911256" y="1983747"/>
            <a:ext cx="1907354" cy="1905001"/>
          </a:xfrm>
          <a:prstGeom prst="ellipse">
            <a:avLst/>
          </a:prstGeom>
          <a:solidFill>
            <a:srgbClr val="D0FFFF"/>
          </a:solidFill>
        </p:spPr>
        <p:txBody>
          <a:bodyPr/>
          <a:lstStyle>
            <a:lvl1pPr marL="0" indent="0">
              <a:buNone/>
              <a:defRPr sz="900"/>
            </a:lvl1pPr>
          </a:lstStyle>
          <a:p>
            <a:r>
              <a:rPr lang="en-US"/>
              <a:t>Drag and drop</a:t>
            </a:r>
          </a:p>
        </p:txBody>
      </p:sp>
      <p:sp>
        <p:nvSpPr>
          <p:cNvPr id="17" name="Picture Placeholder 13">
            <a:extLst>
              <a:ext uri="{FF2B5EF4-FFF2-40B4-BE49-F238E27FC236}">
                <a16:creationId xmlns:a16="http://schemas.microsoft.com/office/drawing/2014/main" id="{0044606E-5491-9466-42F2-368052A4F3B5}"/>
              </a:ext>
            </a:extLst>
          </p:cNvPr>
          <p:cNvSpPr>
            <a:spLocks noGrp="1" noChangeAspect="1"/>
          </p:cNvSpPr>
          <p:nvPr>
            <p:ph type="pic" sz="quarter" idx="14" hasCustomPrompt="1"/>
          </p:nvPr>
        </p:nvSpPr>
        <p:spPr>
          <a:xfrm>
            <a:off x="5129944" y="1983747"/>
            <a:ext cx="1907354" cy="1905001"/>
          </a:xfrm>
          <a:prstGeom prst="ellipse">
            <a:avLst/>
          </a:prstGeom>
          <a:solidFill>
            <a:srgbClr val="D0FFFF"/>
          </a:solidFill>
        </p:spPr>
        <p:txBody>
          <a:bodyPr/>
          <a:lstStyle>
            <a:lvl1pPr marL="0" indent="0">
              <a:buNone/>
              <a:defRPr sz="900"/>
            </a:lvl1pPr>
          </a:lstStyle>
          <a:p>
            <a:r>
              <a:rPr lang="en-US"/>
              <a:t>Drag and drop</a:t>
            </a:r>
          </a:p>
        </p:txBody>
      </p:sp>
      <p:sp>
        <p:nvSpPr>
          <p:cNvPr id="18" name="Picture Placeholder 13">
            <a:extLst>
              <a:ext uri="{FF2B5EF4-FFF2-40B4-BE49-F238E27FC236}">
                <a16:creationId xmlns:a16="http://schemas.microsoft.com/office/drawing/2014/main" id="{637706A0-FCEA-D9E9-D251-137C64FE3EAB}"/>
              </a:ext>
            </a:extLst>
          </p:cNvPr>
          <p:cNvSpPr>
            <a:spLocks noGrp="1" noChangeAspect="1"/>
          </p:cNvSpPr>
          <p:nvPr>
            <p:ph type="pic" sz="quarter" idx="15" hasCustomPrompt="1"/>
          </p:nvPr>
        </p:nvSpPr>
        <p:spPr>
          <a:xfrm>
            <a:off x="8348632" y="1983747"/>
            <a:ext cx="1907354" cy="1905001"/>
          </a:xfrm>
          <a:prstGeom prst="ellipse">
            <a:avLst/>
          </a:prstGeom>
          <a:solidFill>
            <a:srgbClr val="D0FFFF"/>
          </a:solidFill>
        </p:spPr>
        <p:txBody>
          <a:bodyPr/>
          <a:lstStyle>
            <a:lvl1pPr marL="0" indent="0">
              <a:buNone/>
              <a:defRPr sz="900"/>
            </a:lvl1pPr>
          </a:lstStyle>
          <a:p>
            <a:r>
              <a:rPr lang="en-US"/>
              <a:t>Drag and drop</a:t>
            </a:r>
          </a:p>
        </p:txBody>
      </p:sp>
      <p:sp>
        <p:nvSpPr>
          <p:cNvPr id="3" name="Slide Number Placeholder 2">
            <a:extLst>
              <a:ext uri="{FF2B5EF4-FFF2-40B4-BE49-F238E27FC236}">
                <a16:creationId xmlns:a16="http://schemas.microsoft.com/office/drawing/2014/main" id="{56570737-F1AA-8E7A-9B6E-F4A5E976CB6A}"/>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19" name="Text Placeholder 59">
            <a:extLst>
              <a:ext uri="{FF2B5EF4-FFF2-40B4-BE49-F238E27FC236}">
                <a16:creationId xmlns:a16="http://schemas.microsoft.com/office/drawing/2014/main" id="{768FBBB3-1E07-DA7A-282D-24D814004331}"/>
              </a:ext>
            </a:extLst>
          </p:cNvPr>
          <p:cNvSpPr>
            <a:spLocks noGrp="1"/>
          </p:cNvSpPr>
          <p:nvPr>
            <p:ph type="body" sz="quarter" idx="23" hasCustomPrompt="1"/>
          </p:nvPr>
        </p:nvSpPr>
        <p:spPr>
          <a:xfrm>
            <a:off x="1598202" y="4183728"/>
            <a:ext cx="2524430" cy="364135"/>
          </a:xfrm>
        </p:spPr>
        <p:txBody>
          <a:bodyPr/>
          <a:lstStyle>
            <a:lvl1pPr marL="0" indent="0" algn="ctr">
              <a:buNone/>
              <a:defRPr sz="2000" b="1">
                <a:solidFill>
                  <a:schemeClr val="tx1"/>
                </a:solidFill>
              </a:defRPr>
            </a:lvl1pPr>
            <a:lvl2pPr>
              <a:defRPr sz="2500" b="1">
                <a:solidFill>
                  <a:schemeClr val="bg2"/>
                </a:solidFill>
              </a:defRPr>
            </a:lvl2pPr>
            <a:lvl3pPr>
              <a:defRPr sz="2500" b="1">
                <a:solidFill>
                  <a:schemeClr val="bg2"/>
                </a:solidFill>
              </a:defRPr>
            </a:lvl3pPr>
            <a:lvl4pPr>
              <a:defRPr sz="2500" b="1">
                <a:solidFill>
                  <a:schemeClr val="bg2"/>
                </a:solidFill>
              </a:defRPr>
            </a:lvl4pPr>
            <a:lvl5pPr>
              <a:defRPr sz="2500" b="1">
                <a:solidFill>
                  <a:schemeClr val="bg2"/>
                </a:solidFill>
              </a:defRPr>
            </a:lvl5pPr>
          </a:lstStyle>
          <a:p>
            <a:pPr lvl="0"/>
            <a:r>
              <a:rPr lang="en-US"/>
              <a:t>First + Last Name </a:t>
            </a:r>
          </a:p>
        </p:txBody>
      </p:sp>
      <p:sp>
        <p:nvSpPr>
          <p:cNvPr id="21" name="Text Placeholder 59">
            <a:extLst>
              <a:ext uri="{FF2B5EF4-FFF2-40B4-BE49-F238E27FC236}">
                <a16:creationId xmlns:a16="http://schemas.microsoft.com/office/drawing/2014/main" id="{8659B730-7D94-8E3D-9B0F-3BE5EF4E2AAB}"/>
              </a:ext>
            </a:extLst>
          </p:cNvPr>
          <p:cNvSpPr>
            <a:spLocks noGrp="1"/>
          </p:cNvSpPr>
          <p:nvPr>
            <p:ph type="body" sz="quarter" idx="25" hasCustomPrompt="1"/>
          </p:nvPr>
        </p:nvSpPr>
        <p:spPr>
          <a:xfrm>
            <a:off x="1598202" y="4567776"/>
            <a:ext cx="2524430" cy="364135"/>
          </a:xfrm>
        </p:spPr>
        <p:txBody>
          <a:bodyPr/>
          <a:lstStyle>
            <a:lvl1pPr marL="0" indent="0" algn="ctr">
              <a:buNone/>
              <a:defRPr sz="1500" b="0" i="1">
                <a:solidFill>
                  <a:schemeClr val="tx1"/>
                </a:solidFill>
              </a:defRPr>
            </a:lvl1pPr>
            <a:lvl2pPr>
              <a:defRPr sz="2500" b="1">
                <a:solidFill>
                  <a:schemeClr val="bg2"/>
                </a:solidFill>
              </a:defRPr>
            </a:lvl2pPr>
            <a:lvl3pPr>
              <a:defRPr sz="2500" b="1">
                <a:solidFill>
                  <a:schemeClr val="bg2"/>
                </a:solidFill>
              </a:defRPr>
            </a:lvl3pPr>
            <a:lvl4pPr>
              <a:defRPr sz="2500" b="1">
                <a:solidFill>
                  <a:schemeClr val="bg2"/>
                </a:solidFill>
              </a:defRPr>
            </a:lvl4pPr>
            <a:lvl5pPr>
              <a:defRPr sz="2500" b="1">
                <a:solidFill>
                  <a:schemeClr val="bg2"/>
                </a:solidFill>
              </a:defRPr>
            </a:lvl5pPr>
          </a:lstStyle>
          <a:p>
            <a:pPr lvl="0"/>
            <a:r>
              <a:rPr lang="en-US"/>
              <a:t>Job Title </a:t>
            </a:r>
          </a:p>
        </p:txBody>
      </p:sp>
      <p:sp>
        <p:nvSpPr>
          <p:cNvPr id="22" name="Text Placeholder 59">
            <a:extLst>
              <a:ext uri="{FF2B5EF4-FFF2-40B4-BE49-F238E27FC236}">
                <a16:creationId xmlns:a16="http://schemas.microsoft.com/office/drawing/2014/main" id="{E7C6883C-ADFA-D115-DA44-AFADEAC240A5}"/>
              </a:ext>
            </a:extLst>
          </p:cNvPr>
          <p:cNvSpPr>
            <a:spLocks noGrp="1"/>
          </p:cNvSpPr>
          <p:nvPr>
            <p:ph type="body" sz="quarter" idx="26" hasCustomPrompt="1"/>
          </p:nvPr>
        </p:nvSpPr>
        <p:spPr>
          <a:xfrm>
            <a:off x="4835178" y="4183728"/>
            <a:ext cx="2524430" cy="364135"/>
          </a:xfrm>
        </p:spPr>
        <p:txBody>
          <a:bodyPr/>
          <a:lstStyle>
            <a:lvl1pPr marL="0" indent="0" algn="ctr">
              <a:buNone/>
              <a:defRPr sz="2000" b="1">
                <a:solidFill>
                  <a:schemeClr val="tx1"/>
                </a:solidFill>
              </a:defRPr>
            </a:lvl1pPr>
            <a:lvl2pPr>
              <a:defRPr sz="2500" b="1">
                <a:solidFill>
                  <a:schemeClr val="bg2"/>
                </a:solidFill>
              </a:defRPr>
            </a:lvl2pPr>
            <a:lvl3pPr>
              <a:defRPr sz="2500" b="1">
                <a:solidFill>
                  <a:schemeClr val="bg2"/>
                </a:solidFill>
              </a:defRPr>
            </a:lvl3pPr>
            <a:lvl4pPr>
              <a:defRPr sz="2500" b="1">
                <a:solidFill>
                  <a:schemeClr val="bg2"/>
                </a:solidFill>
              </a:defRPr>
            </a:lvl4pPr>
            <a:lvl5pPr>
              <a:defRPr sz="2500" b="1">
                <a:solidFill>
                  <a:schemeClr val="bg2"/>
                </a:solidFill>
              </a:defRPr>
            </a:lvl5pPr>
          </a:lstStyle>
          <a:p>
            <a:pPr lvl="0"/>
            <a:r>
              <a:rPr lang="en-US"/>
              <a:t>First + Last Name </a:t>
            </a:r>
          </a:p>
        </p:txBody>
      </p:sp>
      <p:sp>
        <p:nvSpPr>
          <p:cNvPr id="24" name="Text Placeholder 59">
            <a:extLst>
              <a:ext uri="{FF2B5EF4-FFF2-40B4-BE49-F238E27FC236}">
                <a16:creationId xmlns:a16="http://schemas.microsoft.com/office/drawing/2014/main" id="{DFFD890E-64B7-FC6D-DAD0-A3D369BE1172}"/>
              </a:ext>
            </a:extLst>
          </p:cNvPr>
          <p:cNvSpPr>
            <a:spLocks noGrp="1"/>
          </p:cNvSpPr>
          <p:nvPr>
            <p:ph type="body" sz="quarter" idx="28" hasCustomPrompt="1"/>
          </p:nvPr>
        </p:nvSpPr>
        <p:spPr>
          <a:xfrm>
            <a:off x="4835178" y="4567776"/>
            <a:ext cx="2524430" cy="364135"/>
          </a:xfrm>
        </p:spPr>
        <p:txBody>
          <a:bodyPr/>
          <a:lstStyle>
            <a:lvl1pPr marL="0" indent="0" algn="ctr">
              <a:buNone/>
              <a:defRPr sz="1500" b="0" i="1">
                <a:solidFill>
                  <a:schemeClr val="tx1"/>
                </a:solidFill>
              </a:defRPr>
            </a:lvl1pPr>
            <a:lvl2pPr>
              <a:defRPr sz="2500" b="1">
                <a:solidFill>
                  <a:schemeClr val="bg2"/>
                </a:solidFill>
              </a:defRPr>
            </a:lvl2pPr>
            <a:lvl3pPr>
              <a:defRPr sz="2500" b="1">
                <a:solidFill>
                  <a:schemeClr val="bg2"/>
                </a:solidFill>
              </a:defRPr>
            </a:lvl3pPr>
            <a:lvl4pPr>
              <a:defRPr sz="2500" b="1">
                <a:solidFill>
                  <a:schemeClr val="bg2"/>
                </a:solidFill>
              </a:defRPr>
            </a:lvl4pPr>
            <a:lvl5pPr>
              <a:defRPr sz="2500" b="1">
                <a:solidFill>
                  <a:schemeClr val="bg2"/>
                </a:solidFill>
              </a:defRPr>
            </a:lvl5pPr>
          </a:lstStyle>
          <a:p>
            <a:pPr lvl="0"/>
            <a:r>
              <a:rPr lang="en-US"/>
              <a:t>Job Title </a:t>
            </a:r>
          </a:p>
        </p:txBody>
      </p:sp>
      <p:sp>
        <p:nvSpPr>
          <p:cNvPr id="25" name="Text Placeholder 59">
            <a:extLst>
              <a:ext uri="{FF2B5EF4-FFF2-40B4-BE49-F238E27FC236}">
                <a16:creationId xmlns:a16="http://schemas.microsoft.com/office/drawing/2014/main" id="{09FEE585-58D9-E7C0-F453-175377F1291A}"/>
              </a:ext>
            </a:extLst>
          </p:cNvPr>
          <p:cNvSpPr>
            <a:spLocks noGrp="1"/>
          </p:cNvSpPr>
          <p:nvPr>
            <p:ph type="body" sz="quarter" idx="29" hasCustomPrompt="1"/>
          </p:nvPr>
        </p:nvSpPr>
        <p:spPr>
          <a:xfrm>
            <a:off x="8072154" y="4183728"/>
            <a:ext cx="2524430" cy="364135"/>
          </a:xfrm>
        </p:spPr>
        <p:txBody>
          <a:bodyPr/>
          <a:lstStyle>
            <a:lvl1pPr marL="0" indent="0" algn="ctr">
              <a:buNone/>
              <a:defRPr sz="2000" b="1">
                <a:solidFill>
                  <a:schemeClr val="tx1"/>
                </a:solidFill>
              </a:defRPr>
            </a:lvl1pPr>
            <a:lvl2pPr>
              <a:defRPr sz="2500" b="1">
                <a:solidFill>
                  <a:schemeClr val="bg2"/>
                </a:solidFill>
              </a:defRPr>
            </a:lvl2pPr>
            <a:lvl3pPr>
              <a:defRPr sz="2500" b="1">
                <a:solidFill>
                  <a:schemeClr val="bg2"/>
                </a:solidFill>
              </a:defRPr>
            </a:lvl3pPr>
            <a:lvl4pPr>
              <a:defRPr sz="2500" b="1">
                <a:solidFill>
                  <a:schemeClr val="bg2"/>
                </a:solidFill>
              </a:defRPr>
            </a:lvl4pPr>
            <a:lvl5pPr>
              <a:defRPr sz="2500" b="1">
                <a:solidFill>
                  <a:schemeClr val="bg2"/>
                </a:solidFill>
              </a:defRPr>
            </a:lvl5pPr>
          </a:lstStyle>
          <a:p>
            <a:pPr lvl="0"/>
            <a:r>
              <a:rPr lang="en-US"/>
              <a:t>First + Last Name </a:t>
            </a:r>
          </a:p>
        </p:txBody>
      </p:sp>
      <p:sp>
        <p:nvSpPr>
          <p:cNvPr id="27" name="Text Placeholder 59">
            <a:extLst>
              <a:ext uri="{FF2B5EF4-FFF2-40B4-BE49-F238E27FC236}">
                <a16:creationId xmlns:a16="http://schemas.microsoft.com/office/drawing/2014/main" id="{17457F26-CF66-FCD7-7C61-04118D94AF73}"/>
              </a:ext>
            </a:extLst>
          </p:cNvPr>
          <p:cNvSpPr>
            <a:spLocks noGrp="1"/>
          </p:cNvSpPr>
          <p:nvPr>
            <p:ph type="body" sz="quarter" idx="31" hasCustomPrompt="1"/>
          </p:nvPr>
        </p:nvSpPr>
        <p:spPr>
          <a:xfrm>
            <a:off x="8072154" y="4567776"/>
            <a:ext cx="2524430" cy="364135"/>
          </a:xfrm>
        </p:spPr>
        <p:txBody>
          <a:bodyPr/>
          <a:lstStyle>
            <a:lvl1pPr marL="0" indent="0" algn="ctr">
              <a:buNone/>
              <a:defRPr sz="1500" b="0" i="1">
                <a:solidFill>
                  <a:schemeClr val="tx1"/>
                </a:solidFill>
              </a:defRPr>
            </a:lvl1pPr>
            <a:lvl2pPr>
              <a:defRPr sz="2500" b="1">
                <a:solidFill>
                  <a:schemeClr val="bg2"/>
                </a:solidFill>
              </a:defRPr>
            </a:lvl2pPr>
            <a:lvl3pPr>
              <a:defRPr sz="2500" b="1">
                <a:solidFill>
                  <a:schemeClr val="bg2"/>
                </a:solidFill>
              </a:defRPr>
            </a:lvl3pPr>
            <a:lvl4pPr>
              <a:defRPr sz="2500" b="1">
                <a:solidFill>
                  <a:schemeClr val="bg2"/>
                </a:solidFill>
              </a:defRPr>
            </a:lvl4pPr>
            <a:lvl5pPr>
              <a:defRPr sz="2500" b="1">
                <a:solidFill>
                  <a:schemeClr val="bg2"/>
                </a:solidFill>
              </a:defRPr>
            </a:lvl5pPr>
          </a:lstStyle>
          <a:p>
            <a:pPr lvl="0"/>
            <a:r>
              <a:rPr lang="en-US"/>
              <a:t>Job Title </a:t>
            </a:r>
          </a:p>
        </p:txBody>
      </p:sp>
      <p:sp>
        <p:nvSpPr>
          <p:cNvPr id="2" name="Title 1">
            <a:extLst>
              <a:ext uri="{FF2B5EF4-FFF2-40B4-BE49-F238E27FC236}">
                <a16:creationId xmlns:a16="http://schemas.microsoft.com/office/drawing/2014/main" id="{0EEA5C98-D21F-D539-455D-10B5D7A825D9}"/>
              </a:ext>
            </a:extLst>
          </p:cNvPr>
          <p:cNvSpPr txBox="1">
            <a:spLocks/>
          </p:cNvSpPr>
          <p:nvPr userDrawn="1"/>
        </p:nvSpPr>
        <p:spPr>
          <a:xfrm>
            <a:off x="537104" y="484889"/>
            <a:ext cx="10801516" cy="622522"/>
          </a:xfrm>
        </p:spPr>
        <p:txBody>
          <a:bodyPr/>
          <a:lstStyle>
            <a:lvl1pPr algn="l" defTabSz="1828800" rtl="0" eaLnBrk="1" latinLnBrk="0" hangingPunct="1">
              <a:lnSpc>
                <a:spcPct val="90000"/>
              </a:lnSpc>
              <a:spcBef>
                <a:spcPct val="0"/>
              </a:spcBef>
              <a:buNone/>
              <a:defRPr sz="6000" b="1" i="0" kern="1200">
                <a:solidFill>
                  <a:schemeClr val="tx2"/>
                </a:solidFill>
                <a:latin typeface="Georgia" panose="02040502050405020303" pitchFamily="18" charset="0"/>
                <a:ea typeface="+mj-ea"/>
                <a:cs typeface="+mj-cs"/>
              </a:defRPr>
            </a:lvl1pPr>
          </a:lstStyle>
          <a:p>
            <a:r>
              <a:rPr lang="en-US" sz="3000" spc="0"/>
              <a:t>The Team Title</a:t>
            </a:r>
          </a:p>
        </p:txBody>
      </p:sp>
      <p:pic>
        <p:nvPicPr>
          <p:cNvPr id="4" name="Picture 3">
            <a:extLst>
              <a:ext uri="{FF2B5EF4-FFF2-40B4-BE49-F238E27FC236}">
                <a16:creationId xmlns:a16="http://schemas.microsoft.com/office/drawing/2014/main" id="{BB78D24E-C21E-9ADE-ED28-9835AA0B501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75320824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s - red feature + Image">
    <p:spTree>
      <p:nvGrpSpPr>
        <p:cNvPr id="1" name=""/>
        <p:cNvGrpSpPr/>
        <p:nvPr/>
      </p:nvGrpSpPr>
      <p:grpSpPr>
        <a:xfrm>
          <a:off x="0" y="0"/>
          <a:ext cx="0" cy="0"/>
          <a:chOff x="0" y="0"/>
          <a:chExt cx="0" cy="0"/>
        </a:xfrm>
      </p:grpSpPr>
      <p:pic>
        <p:nvPicPr>
          <p:cNvPr id="3" name="Picture 2" descr="A red and black gradient&#10;&#10;Description automatically generated">
            <a:extLst>
              <a:ext uri="{FF2B5EF4-FFF2-40B4-BE49-F238E27FC236}">
                <a16:creationId xmlns:a16="http://schemas.microsoft.com/office/drawing/2014/main" id="{84BA938F-72A9-F549-B86E-75E57537419D}"/>
              </a:ext>
            </a:extLst>
          </p:cNvPr>
          <p:cNvPicPr>
            <a:picLocks noChangeAspect="1"/>
          </p:cNvPicPr>
          <p:nvPr userDrawn="1"/>
        </p:nvPicPr>
        <p:blipFill>
          <a:blip r:embed="rId2"/>
          <a:srcRect t="6643" b="19221"/>
          <a:stretch/>
        </p:blipFill>
        <p:spPr>
          <a:xfrm flipV="1">
            <a:off x="-28858" y="4292601"/>
            <a:ext cx="12220858" cy="2044700"/>
          </a:xfrm>
          <a:prstGeom prst="rect">
            <a:avLst/>
          </a:prstGeom>
        </p:spPr>
      </p:pic>
      <p:sp>
        <p:nvSpPr>
          <p:cNvPr id="25" name="Text Placeholder 2">
            <a:extLst>
              <a:ext uri="{FF2B5EF4-FFF2-40B4-BE49-F238E27FC236}">
                <a16:creationId xmlns:a16="http://schemas.microsoft.com/office/drawing/2014/main" id="{696C836C-4459-AF36-C122-3195426A89E8}"/>
              </a:ext>
            </a:extLst>
          </p:cNvPr>
          <p:cNvSpPr>
            <a:spLocks noGrp="1"/>
          </p:cNvSpPr>
          <p:nvPr>
            <p:ph type="body" idx="25" hasCustomPrompt="1"/>
          </p:nvPr>
        </p:nvSpPr>
        <p:spPr>
          <a:xfrm>
            <a:off x="460904" y="1498704"/>
            <a:ext cx="5329558" cy="2601360"/>
          </a:xfrm>
        </p:spPr>
        <p:txBody>
          <a:bodyPr wrap="square" tIns="144000">
            <a:spAutoFit/>
          </a:bodyPr>
          <a:lstStyle>
            <a:lvl1pPr marL="0" indent="0" algn="l">
              <a:buNone/>
              <a:defRPr sz="1600" b="1">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SUB TITLE HERE</a:t>
            </a:r>
          </a:p>
        </p:txBody>
      </p:sp>
      <p:sp>
        <p:nvSpPr>
          <p:cNvPr id="19" name="Title 1">
            <a:extLst>
              <a:ext uri="{FF2B5EF4-FFF2-40B4-BE49-F238E27FC236}">
                <a16:creationId xmlns:a16="http://schemas.microsoft.com/office/drawing/2014/main" id="{9063E8AA-DDB0-D489-0891-488D93C0CD0C}"/>
              </a:ext>
            </a:extLst>
          </p:cNvPr>
          <p:cNvSpPr>
            <a:spLocks noGrp="1"/>
          </p:cNvSpPr>
          <p:nvPr>
            <p:ph type="title" hasCustomPrompt="1"/>
          </p:nvPr>
        </p:nvSpPr>
        <p:spPr>
          <a:xfrm>
            <a:off x="460904" y="408689"/>
            <a:ext cx="4848115"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2" name="Text Placeholder 2">
            <a:extLst>
              <a:ext uri="{FF2B5EF4-FFF2-40B4-BE49-F238E27FC236}">
                <a16:creationId xmlns:a16="http://schemas.microsoft.com/office/drawing/2014/main" id="{A5A69C5C-371A-FD62-1C81-E6214CCE3D3F}"/>
              </a:ext>
            </a:extLst>
          </p:cNvPr>
          <p:cNvSpPr>
            <a:spLocks noGrp="1"/>
          </p:cNvSpPr>
          <p:nvPr>
            <p:ph type="body" idx="29" hasCustomPrompt="1"/>
          </p:nvPr>
        </p:nvSpPr>
        <p:spPr>
          <a:xfrm>
            <a:off x="6569096" y="1498704"/>
            <a:ext cx="5329558" cy="2601360"/>
          </a:xfrm>
        </p:spPr>
        <p:txBody>
          <a:bodyPr wrap="square" tIns="144000">
            <a:spAutoFit/>
          </a:bodyPr>
          <a:lstStyle>
            <a:lvl1pPr marL="0" indent="0" algn="l">
              <a:buNone/>
              <a:defRPr sz="1600" b="1">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SUB TITLE HERE</a:t>
            </a:r>
          </a:p>
        </p:txBody>
      </p:sp>
      <p:sp>
        <p:nvSpPr>
          <p:cNvPr id="7" name="Text Placeholder 28">
            <a:extLst>
              <a:ext uri="{FF2B5EF4-FFF2-40B4-BE49-F238E27FC236}">
                <a16:creationId xmlns:a16="http://schemas.microsoft.com/office/drawing/2014/main" id="{735889B4-997D-1DBC-8058-5F98F619DA93}"/>
              </a:ext>
            </a:extLst>
          </p:cNvPr>
          <p:cNvSpPr>
            <a:spLocks noGrp="1"/>
          </p:cNvSpPr>
          <p:nvPr>
            <p:ph type="body" sz="quarter" idx="32" hasCustomPrompt="1"/>
          </p:nvPr>
        </p:nvSpPr>
        <p:spPr>
          <a:xfrm>
            <a:off x="460904" y="2084415"/>
            <a:ext cx="5329558"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8" name="Text Placeholder 28">
            <a:extLst>
              <a:ext uri="{FF2B5EF4-FFF2-40B4-BE49-F238E27FC236}">
                <a16:creationId xmlns:a16="http://schemas.microsoft.com/office/drawing/2014/main" id="{C418C4BA-EF30-5D0F-2DE9-6DA19C752AF9}"/>
              </a:ext>
            </a:extLst>
          </p:cNvPr>
          <p:cNvSpPr>
            <a:spLocks noGrp="1"/>
          </p:cNvSpPr>
          <p:nvPr>
            <p:ph type="body" sz="quarter" idx="33" hasCustomPrompt="1"/>
          </p:nvPr>
        </p:nvSpPr>
        <p:spPr>
          <a:xfrm>
            <a:off x="6548883" y="2084415"/>
            <a:ext cx="5182213"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4" name="Text Placeholder 28">
            <a:extLst>
              <a:ext uri="{FF2B5EF4-FFF2-40B4-BE49-F238E27FC236}">
                <a16:creationId xmlns:a16="http://schemas.microsoft.com/office/drawing/2014/main" id="{3F00A62F-5ACD-35D7-EF7F-EEB070C7E304}"/>
              </a:ext>
            </a:extLst>
          </p:cNvPr>
          <p:cNvSpPr>
            <a:spLocks noGrp="1"/>
          </p:cNvSpPr>
          <p:nvPr>
            <p:ph type="body" sz="quarter" idx="34" hasCustomPrompt="1"/>
          </p:nvPr>
        </p:nvSpPr>
        <p:spPr>
          <a:xfrm>
            <a:off x="460904" y="4628832"/>
            <a:ext cx="11346783" cy="1344586"/>
          </a:xfrm>
          <a:prstGeom prst="rect">
            <a:avLst/>
          </a:prstGeom>
        </p:spPr>
        <p:txBody>
          <a:bodyPr/>
          <a:lstStyle>
            <a:lvl1pPr marL="0" indent="0">
              <a:buNone/>
              <a:defRPr sz="1600">
                <a:solidFill>
                  <a:schemeClr val="bg1"/>
                </a:solidFill>
              </a:defRPr>
            </a:lvl1pPr>
          </a:lstStyle>
          <a:p>
            <a:pPr lvl="0"/>
            <a:r>
              <a:rPr lang="en-GB"/>
              <a:t>A section for a special feature just in case you need a highlight. Place information in this section. </a:t>
            </a:r>
          </a:p>
        </p:txBody>
      </p:sp>
      <p:pic>
        <p:nvPicPr>
          <p:cNvPr id="5" name="Picture 4">
            <a:extLst>
              <a:ext uri="{FF2B5EF4-FFF2-40B4-BE49-F238E27FC236}">
                <a16:creationId xmlns:a16="http://schemas.microsoft.com/office/drawing/2014/main" id="{4C503AD3-11D5-B289-5117-8996D0151AC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7238" y="6449312"/>
            <a:ext cx="1559663" cy="295936"/>
          </a:xfrm>
          <a:prstGeom prst="rect">
            <a:avLst/>
          </a:prstGeom>
        </p:spPr>
      </p:pic>
    </p:spTree>
    <p:extLst>
      <p:ext uri="{BB962C8B-B14F-4D97-AF65-F5344CB8AC3E}">
        <p14:creationId xmlns:p14="http://schemas.microsoft.com/office/powerpoint/2010/main" val="3939596077"/>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column - feature">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A6755A97-FA28-F10C-2A30-1D621F1E2DFE}"/>
              </a:ext>
            </a:extLst>
          </p:cNvPr>
          <p:cNvSpPr/>
          <p:nvPr userDrawn="1"/>
        </p:nvSpPr>
        <p:spPr>
          <a:xfrm>
            <a:off x="0" y="3429000"/>
            <a:ext cx="12192001" cy="3429000"/>
          </a:xfrm>
          <a:prstGeom prst="rect">
            <a:avLst/>
          </a:prstGeom>
          <a:solidFill>
            <a:schemeClr val="bg1"/>
          </a:solidFill>
          <a:ln w="12700">
            <a:miter lim="400000"/>
          </a:ln>
        </p:spPr>
        <p:txBody>
          <a:bodyPr lIns="0" tIns="0" rIns="0" bIns="0" anchor="ctr"/>
          <a:lstStyle/>
          <a:p>
            <a:pPr algn="ctr">
              <a:lnSpc>
                <a:spcPct val="100000"/>
              </a:lnSpc>
              <a:defRPr sz="3200" spc="0">
                <a:latin typeface="Helvetica Neue Medium"/>
                <a:ea typeface="Helvetica Neue Medium"/>
                <a:cs typeface="Helvetica Neue Medium"/>
                <a:sym typeface="Helvetica Neue Medium"/>
              </a:defRPr>
            </a:pPr>
            <a:endParaRPr sz="1600" b="0" i="0">
              <a:latin typeface="Calibri" panose="020F0502020204030204" pitchFamily="34" charset="0"/>
              <a:cs typeface="Calibri" panose="020F0502020204030204" pitchFamily="34" charset="0"/>
            </a:endParaRPr>
          </a:p>
        </p:txBody>
      </p:sp>
      <p:pic>
        <p:nvPicPr>
          <p:cNvPr id="7" name="Image" descr="Image">
            <a:extLst>
              <a:ext uri="{FF2B5EF4-FFF2-40B4-BE49-F238E27FC236}">
                <a16:creationId xmlns:a16="http://schemas.microsoft.com/office/drawing/2014/main" id="{1D7C1B16-8C6F-4EB6-DDF4-558B26FE93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3429000"/>
            <a:ext cx="12192001" cy="863600"/>
          </a:xfrm>
          <a:prstGeom prst="rect">
            <a:avLst/>
          </a:prstGeom>
          <a:ln w="12700">
            <a:miter lim="400000"/>
          </a:ln>
        </p:spPr>
      </p:pic>
      <p:sp>
        <p:nvSpPr>
          <p:cNvPr id="28" name="Text Placeholder 2">
            <a:extLst>
              <a:ext uri="{FF2B5EF4-FFF2-40B4-BE49-F238E27FC236}">
                <a16:creationId xmlns:a16="http://schemas.microsoft.com/office/drawing/2014/main" id="{E6C75124-985F-BCD9-5DCE-2BE5D8BA4E31}"/>
              </a:ext>
            </a:extLst>
          </p:cNvPr>
          <p:cNvSpPr>
            <a:spLocks noGrp="1"/>
          </p:cNvSpPr>
          <p:nvPr>
            <p:ph type="body" idx="24" hasCustomPrompt="1"/>
          </p:nvPr>
        </p:nvSpPr>
        <p:spPr>
          <a:xfrm>
            <a:off x="1405319" y="4138884"/>
            <a:ext cx="2148892" cy="3424320"/>
          </a:xfrm>
        </p:spPr>
        <p:txBody>
          <a:bodyPr wrap="square" tIns="144000">
            <a:spAutoFit/>
          </a:bodyPr>
          <a:lstStyle>
            <a:lvl1pPr marL="0" indent="0" algn="l">
              <a:buNone/>
              <a:defRPr sz="2500" b="1">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1</a:t>
            </a:r>
          </a:p>
        </p:txBody>
      </p:sp>
      <p:sp>
        <p:nvSpPr>
          <p:cNvPr id="3" name="Slide Number Placeholder 2">
            <a:extLst>
              <a:ext uri="{FF2B5EF4-FFF2-40B4-BE49-F238E27FC236}">
                <a16:creationId xmlns:a16="http://schemas.microsoft.com/office/drawing/2014/main" id="{98E90CC7-A216-D5CA-4FBF-CC7A84CEE72A}"/>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4" name="Freeform 3">
            <a:extLst>
              <a:ext uri="{FF2B5EF4-FFF2-40B4-BE49-F238E27FC236}">
                <a16:creationId xmlns:a16="http://schemas.microsoft.com/office/drawing/2014/main" id="{DBCD9DC9-6A53-3A97-2CED-E83EA99C1702}"/>
              </a:ext>
            </a:extLst>
          </p:cNvPr>
          <p:cNvSpPr/>
          <p:nvPr userDrawn="1"/>
        </p:nvSpPr>
        <p:spPr>
          <a:xfrm>
            <a:off x="9456821" y="602356"/>
            <a:ext cx="1788610" cy="1814140"/>
          </a:xfrm>
          <a:custGeom>
            <a:avLst/>
            <a:gdLst>
              <a:gd name="connsiteX0" fmla="*/ 404165 w 404164"/>
              <a:gd name="connsiteY0" fmla="*/ 204967 h 409933"/>
              <a:gd name="connsiteX1" fmla="*/ 202082 w 404164"/>
              <a:gd name="connsiteY1" fmla="*/ 409934 h 409933"/>
              <a:gd name="connsiteX2" fmla="*/ 0 w 404164"/>
              <a:gd name="connsiteY2" fmla="*/ 204967 h 409933"/>
              <a:gd name="connsiteX3" fmla="*/ 202082 w 404164"/>
              <a:gd name="connsiteY3" fmla="*/ 0 h 409933"/>
              <a:gd name="connsiteX4" fmla="*/ 404165 w 404164"/>
              <a:gd name="connsiteY4" fmla="*/ 204967 h 40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64" h="409933">
                <a:moveTo>
                  <a:pt x="404165" y="204967"/>
                </a:moveTo>
                <a:cubicBezTo>
                  <a:pt x="404165" y="318167"/>
                  <a:pt x="313689" y="409934"/>
                  <a:pt x="202082" y="409934"/>
                </a:cubicBezTo>
                <a:cubicBezTo>
                  <a:pt x="90475" y="409934"/>
                  <a:pt x="0" y="318167"/>
                  <a:pt x="0" y="204967"/>
                </a:cubicBezTo>
                <a:cubicBezTo>
                  <a:pt x="0" y="91767"/>
                  <a:pt x="90475" y="0"/>
                  <a:pt x="202082" y="0"/>
                </a:cubicBezTo>
                <a:cubicBezTo>
                  <a:pt x="313689" y="0"/>
                  <a:pt x="404165" y="91767"/>
                  <a:pt x="404165" y="204967"/>
                </a:cubicBezTo>
                <a:close/>
              </a:path>
            </a:pathLst>
          </a:custGeom>
          <a:solidFill>
            <a:schemeClr val="bg1"/>
          </a:solidFill>
          <a:ln w="38100" cap="flat">
            <a:solidFill>
              <a:schemeClr val="accent4"/>
            </a:solidFill>
            <a:prstDash val="solid"/>
            <a:miter/>
          </a:ln>
        </p:spPr>
        <p:txBody>
          <a:bodyPr rtlCol="0" anchor="ctr"/>
          <a:lstStyle/>
          <a:p>
            <a:endParaRPr lang="en-US" sz="900">
              <a:ln>
                <a:solidFill>
                  <a:schemeClr val="accent4"/>
                </a:solidFill>
              </a:ln>
              <a:solidFill>
                <a:schemeClr val="accent2"/>
              </a:solidFill>
            </a:endParaRPr>
          </a:p>
        </p:txBody>
      </p:sp>
      <p:sp>
        <p:nvSpPr>
          <p:cNvPr id="14" name="Line">
            <a:extLst>
              <a:ext uri="{FF2B5EF4-FFF2-40B4-BE49-F238E27FC236}">
                <a16:creationId xmlns:a16="http://schemas.microsoft.com/office/drawing/2014/main" id="{19275802-3F06-F23E-A19D-A22FA49A17AE}"/>
              </a:ext>
            </a:extLst>
          </p:cNvPr>
          <p:cNvSpPr/>
          <p:nvPr userDrawn="1"/>
        </p:nvSpPr>
        <p:spPr>
          <a:xfrm>
            <a:off x="10351126" y="2416496"/>
            <a:ext cx="0" cy="1012503"/>
          </a:xfrm>
          <a:prstGeom prst="line">
            <a:avLst/>
          </a:prstGeom>
          <a:ln w="25400">
            <a:solidFill>
              <a:schemeClr val="accent4"/>
            </a:solidFill>
            <a:miter lim="400000"/>
          </a:ln>
        </p:spPr>
        <p:txBody>
          <a:bodyPr lIns="0" tIns="0" rIns="0" bIns="0" anchor="ctr"/>
          <a:lstStyle/>
          <a:p>
            <a:pPr algn="ctr">
              <a:defRPr sz="3200" spc="0">
                <a:latin typeface="Helvetica Neue Medium"/>
                <a:ea typeface="Helvetica Neue Medium"/>
                <a:cs typeface="Helvetica Neue Medium"/>
                <a:sym typeface="Helvetica Neue Medium"/>
              </a:defRPr>
            </a:pPr>
            <a:endParaRPr sz="1600" b="0" i="0">
              <a:latin typeface="Calibri" panose="020F0502020204030204" pitchFamily="34" charset="0"/>
              <a:cs typeface="Calibri" panose="020F0502020204030204" pitchFamily="34" charset="0"/>
              <a:sym typeface="Helvetica Neue Medium"/>
            </a:endParaRPr>
          </a:p>
        </p:txBody>
      </p:sp>
      <p:sp>
        <p:nvSpPr>
          <p:cNvPr id="20" name="Text Placeholder 19">
            <a:extLst>
              <a:ext uri="{FF2B5EF4-FFF2-40B4-BE49-F238E27FC236}">
                <a16:creationId xmlns:a16="http://schemas.microsoft.com/office/drawing/2014/main" id="{81002681-569F-A4A0-C276-E210023CE94D}"/>
              </a:ext>
            </a:extLst>
          </p:cNvPr>
          <p:cNvSpPr>
            <a:spLocks noGrp="1"/>
          </p:cNvSpPr>
          <p:nvPr>
            <p:ph type="body" sz="quarter" idx="11" hasCustomPrompt="1"/>
          </p:nvPr>
        </p:nvSpPr>
        <p:spPr>
          <a:xfrm>
            <a:off x="9647888" y="1337470"/>
            <a:ext cx="1414574" cy="1079027"/>
          </a:xfrm>
        </p:spPr>
        <p:txBody>
          <a:bodyPr/>
          <a:lstStyle>
            <a:lvl1pPr marL="0" indent="0" algn="ctr">
              <a:buNone/>
              <a:defRPr/>
            </a:lvl1pPr>
          </a:lstStyle>
          <a:p>
            <a:pPr lvl="0"/>
            <a:r>
              <a:rPr lang="en-US"/>
              <a:t>Stat can go here to highlight.</a:t>
            </a:r>
          </a:p>
        </p:txBody>
      </p:sp>
      <p:sp>
        <p:nvSpPr>
          <p:cNvPr id="22" name="Text Placeholder 19">
            <a:extLst>
              <a:ext uri="{FF2B5EF4-FFF2-40B4-BE49-F238E27FC236}">
                <a16:creationId xmlns:a16="http://schemas.microsoft.com/office/drawing/2014/main" id="{D06942CD-6108-5D3D-DD7C-56BBFCB5DC6C}"/>
              </a:ext>
            </a:extLst>
          </p:cNvPr>
          <p:cNvSpPr>
            <a:spLocks noGrp="1"/>
          </p:cNvSpPr>
          <p:nvPr>
            <p:ph type="body" sz="quarter" idx="12" hasCustomPrompt="1"/>
          </p:nvPr>
        </p:nvSpPr>
        <p:spPr>
          <a:xfrm>
            <a:off x="9666176" y="883812"/>
            <a:ext cx="1414574" cy="453658"/>
          </a:xfrm>
        </p:spPr>
        <p:txBody>
          <a:bodyPr/>
          <a:lstStyle>
            <a:lvl1pPr marL="0" indent="0" algn="ctr">
              <a:buNone/>
              <a:defRPr sz="2500" b="1"/>
            </a:lvl1pPr>
          </a:lstStyle>
          <a:p>
            <a:pPr lvl="0"/>
            <a:r>
              <a:rPr lang="en-US"/>
              <a:t>58%</a:t>
            </a:r>
          </a:p>
        </p:txBody>
      </p:sp>
      <p:sp>
        <p:nvSpPr>
          <p:cNvPr id="23" name="Title 1">
            <a:extLst>
              <a:ext uri="{FF2B5EF4-FFF2-40B4-BE49-F238E27FC236}">
                <a16:creationId xmlns:a16="http://schemas.microsoft.com/office/drawing/2014/main" id="{820CF84A-349C-5BCF-2649-D6230C646C5C}"/>
              </a:ext>
            </a:extLst>
          </p:cNvPr>
          <p:cNvSpPr>
            <a:spLocks noGrp="1"/>
          </p:cNvSpPr>
          <p:nvPr>
            <p:ph type="title" hasCustomPrompt="1"/>
          </p:nvPr>
        </p:nvSpPr>
        <p:spPr>
          <a:xfrm>
            <a:off x="802658" y="2590248"/>
            <a:ext cx="9146011" cy="1205458"/>
          </a:xfrm>
        </p:spPr>
        <p:txBody>
          <a:bodyPr anchor="t" anchorCtr="0">
            <a:noAutofit/>
          </a:bodyPr>
          <a:lstStyle>
            <a:lvl1pPr>
              <a:defRPr sz="3000">
                <a:solidFill>
                  <a:schemeClr val="tx2"/>
                </a:solidFill>
                <a:latin typeface="Georgia" panose="02040502050405020303" pitchFamily="18" charset="0"/>
              </a:defRPr>
            </a:lvl1pPr>
          </a:lstStyle>
          <a:p>
            <a:r>
              <a:rPr lang="en-GB"/>
              <a:t>Title Can Go Right Here</a:t>
            </a:r>
            <a:endParaRPr lang="en-US"/>
          </a:p>
        </p:txBody>
      </p:sp>
      <p:sp>
        <p:nvSpPr>
          <p:cNvPr id="24" name="Text Placeholder 2">
            <a:extLst>
              <a:ext uri="{FF2B5EF4-FFF2-40B4-BE49-F238E27FC236}">
                <a16:creationId xmlns:a16="http://schemas.microsoft.com/office/drawing/2014/main" id="{51389BD9-2B83-DD91-0D84-6F06F0EC2DB8}"/>
              </a:ext>
            </a:extLst>
          </p:cNvPr>
          <p:cNvSpPr>
            <a:spLocks noGrp="1"/>
          </p:cNvSpPr>
          <p:nvPr>
            <p:ph type="body" idx="20" hasCustomPrompt="1"/>
          </p:nvPr>
        </p:nvSpPr>
        <p:spPr>
          <a:xfrm>
            <a:off x="3897434" y="4667661"/>
            <a:ext cx="2148892" cy="10053720"/>
          </a:xfrm>
        </p:spPr>
        <p:txBody>
          <a:bodyPr wrap="square" tIns="144000">
            <a:spAutoFit/>
          </a:bodyPr>
          <a:lstStyle>
            <a:lvl1pPr marL="0" indent="0" algn="l">
              <a:buNone/>
              <a:defRPr sz="15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Second point to feature or highlight</a:t>
            </a:r>
          </a:p>
          <a:p>
            <a:pPr lvl="0"/>
            <a:endParaRPr lang="en-GB"/>
          </a:p>
          <a:p>
            <a:pPr lvl="0"/>
            <a:endParaRPr lang="en-GB"/>
          </a:p>
          <a:p>
            <a:pPr lvl="0"/>
            <a:endParaRPr lang="en-GB"/>
          </a:p>
        </p:txBody>
      </p:sp>
      <p:sp>
        <p:nvSpPr>
          <p:cNvPr id="25" name="Text Placeholder 2">
            <a:extLst>
              <a:ext uri="{FF2B5EF4-FFF2-40B4-BE49-F238E27FC236}">
                <a16:creationId xmlns:a16="http://schemas.microsoft.com/office/drawing/2014/main" id="{CC2FBA0A-FC5D-A832-C36D-A82537927F0D}"/>
              </a:ext>
            </a:extLst>
          </p:cNvPr>
          <p:cNvSpPr>
            <a:spLocks noGrp="1"/>
          </p:cNvSpPr>
          <p:nvPr>
            <p:ph type="body" idx="21" hasCustomPrompt="1"/>
          </p:nvPr>
        </p:nvSpPr>
        <p:spPr>
          <a:xfrm>
            <a:off x="6389549" y="4667661"/>
            <a:ext cx="2148891" cy="10053720"/>
          </a:xfrm>
        </p:spPr>
        <p:txBody>
          <a:bodyPr wrap="square" tIns="144000">
            <a:spAutoFit/>
          </a:bodyPr>
          <a:lstStyle>
            <a:lvl1pPr marL="0" indent="0" algn="l">
              <a:buNone/>
              <a:defRPr sz="15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Third point to feature or highlight.</a:t>
            </a:r>
          </a:p>
          <a:p>
            <a:pPr lvl="0"/>
            <a:endParaRPr lang="en-GB"/>
          </a:p>
          <a:p>
            <a:pPr lvl="0"/>
            <a:endParaRPr lang="en-GB"/>
          </a:p>
          <a:p>
            <a:pPr lvl="0"/>
            <a:endParaRPr lang="en-GB"/>
          </a:p>
        </p:txBody>
      </p:sp>
      <p:sp>
        <p:nvSpPr>
          <p:cNvPr id="26" name="Text Placeholder 2">
            <a:extLst>
              <a:ext uri="{FF2B5EF4-FFF2-40B4-BE49-F238E27FC236}">
                <a16:creationId xmlns:a16="http://schemas.microsoft.com/office/drawing/2014/main" id="{36800A39-A5F4-6860-D37D-90F6C25D1108}"/>
              </a:ext>
            </a:extLst>
          </p:cNvPr>
          <p:cNvSpPr>
            <a:spLocks noGrp="1"/>
          </p:cNvSpPr>
          <p:nvPr>
            <p:ph type="body" idx="22" hasCustomPrompt="1"/>
          </p:nvPr>
        </p:nvSpPr>
        <p:spPr>
          <a:xfrm>
            <a:off x="1405319" y="4667661"/>
            <a:ext cx="2148892" cy="10053720"/>
          </a:xfrm>
        </p:spPr>
        <p:txBody>
          <a:bodyPr wrap="square" tIns="144000">
            <a:spAutoFit/>
          </a:bodyPr>
          <a:lstStyle>
            <a:lvl1pPr marL="0" indent="0" algn="l">
              <a:buNone/>
              <a:defRPr sz="15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First point to feature or highlight goes here.</a:t>
            </a:r>
          </a:p>
          <a:p>
            <a:pPr lvl="0"/>
            <a:endParaRPr lang="en-GB"/>
          </a:p>
          <a:p>
            <a:pPr lvl="0"/>
            <a:endParaRPr lang="en-GB"/>
          </a:p>
          <a:p>
            <a:pPr lvl="0"/>
            <a:endParaRPr lang="en-GB"/>
          </a:p>
        </p:txBody>
      </p:sp>
      <p:sp>
        <p:nvSpPr>
          <p:cNvPr id="27" name="Text Placeholder 2">
            <a:extLst>
              <a:ext uri="{FF2B5EF4-FFF2-40B4-BE49-F238E27FC236}">
                <a16:creationId xmlns:a16="http://schemas.microsoft.com/office/drawing/2014/main" id="{204E13D6-D9E8-F151-C2CF-2F43597A738B}"/>
              </a:ext>
            </a:extLst>
          </p:cNvPr>
          <p:cNvSpPr>
            <a:spLocks noGrp="1"/>
          </p:cNvSpPr>
          <p:nvPr>
            <p:ph type="body" idx="23" hasCustomPrompt="1"/>
          </p:nvPr>
        </p:nvSpPr>
        <p:spPr>
          <a:xfrm>
            <a:off x="8871155" y="4659306"/>
            <a:ext cx="2148891" cy="11425320"/>
          </a:xfrm>
        </p:spPr>
        <p:txBody>
          <a:bodyPr wrap="square" tIns="144000">
            <a:spAutoFit/>
          </a:bodyPr>
          <a:lstStyle>
            <a:lvl1pPr marL="0" indent="0" algn="l">
              <a:buNone/>
              <a:defRPr sz="15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Fourth point to feature or highlight about the team.</a:t>
            </a:r>
          </a:p>
          <a:p>
            <a:pPr lvl="0"/>
            <a:endParaRPr lang="en-GB"/>
          </a:p>
          <a:p>
            <a:pPr lvl="0"/>
            <a:endParaRPr lang="en-GB"/>
          </a:p>
          <a:p>
            <a:pPr lvl="0"/>
            <a:endParaRPr lang="en-GB"/>
          </a:p>
        </p:txBody>
      </p:sp>
      <p:sp>
        <p:nvSpPr>
          <p:cNvPr id="30" name="Text Placeholder 2">
            <a:extLst>
              <a:ext uri="{FF2B5EF4-FFF2-40B4-BE49-F238E27FC236}">
                <a16:creationId xmlns:a16="http://schemas.microsoft.com/office/drawing/2014/main" id="{A5CF7E38-0BE8-A4D3-59E6-B27A1211B524}"/>
              </a:ext>
            </a:extLst>
          </p:cNvPr>
          <p:cNvSpPr>
            <a:spLocks noGrp="1"/>
          </p:cNvSpPr>
          <p:nvPr>
            <p:ph type="body" idx="25" hasCustomPrompt="1"/>
          </p:nvPr>
        </p:nvSpPr>
        <p:spPr>
          <a:xfrm>
            <a:off x="3892487" y="4138884"/>
            <a:ext cx="2148892" cy="3424320"/>
          </a:xfrm>
        </p:spPr>
        <p:txBody>
          <a:bodyPr wrap="square" tIns="144000">
            <a:spAutoFit/>
          </a:bodyPr>
          <a:lstStyle>
            <a:lvl1pPr marL="0" indent="0" algn="l">
              <a:buNone/>
              <a:defRPr sz="2500" b="1">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2</a:t>
            </a:r>
          </a:p>
        </p:txBody>
      </p:sp>
      <p:sp>
        <p:nvSpPr>
          <p:cNvPr id="31" name="Text Placeholder 2">
            <a:extLst>
              <a:ext uri="{FF2B5EF4-FFF2-40B4-BE49-F238E27FC236}">
                <a16:creationId xmlns:a16="http://schemas.microsoft.com/office/drawing/2014/main" id="{4AC44439-EF9C-898D-DCE0-BA75BEDC7FCF}"/>
              </a:ext>
            </a:extLst>
          </p:cNvPr>
          <p:cNvSpPr>
            <a:spLocks noGrp="1"/>
          </p:cNvSpPr>
          <p:nvPr>
            <p:ph type="body" idx="26" hasCustomPrompt="1"/>
          </p:nvPr>
        </p:nvSpPr>
        <p:spPr>
          <a:xfrm>
            <a:off x="6361367" y="4138884"/>
            <a:ext cx="2148892" cy="3424320"/>
          </a:xfrm>
        </p:spPr>
        <p:txBody>
          <a:bodyPr wrap="square" tIns="144000">
            <a:spAutoFit/>
          </a:bodyPr>
          <a:lstStyle>
            <a:lvl1pPr marL="0" indent="0" algn="l">
              <a:buNone/>
              <a:defRPr sz="2500" b="1">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3</a:t>
            </a:r>
          </a:p>
        </p:txBody>
      </p:sp>
      <p:sp>
        <p:nvSpPr>
          <p:cNvPr id="32" name="Text Placeholder 2">
            <a:extLst>
              <a:ext uri="{FF2B5EF4-FFF2-40B4-BE49-F238E27FC236}">
                <a16:creationId xmlns:a16="http://schemas.microsoft.com/office/drawing/2014/main" id="{8E075728-D07B-005D-F1AC-71DA64119925}"/>
              </a:ext>
            </a:extLst>
          </p:cNvPr>
          <p:cNvSpPr>
            <a:spLocks noGrp="1"/>
          </p:cNvSpPr>
          <p:nvPr>
            <p:ph type="body" idx="27" hasCustomPrompt="1"/>
          </p:nvPr>
        </p:nvSpPr>
        <p:spPr>
          <a:xfrm>
            <a:off x="8848535" y="4138884"/>
            <a:ext cx="2148892" cy="3424320"/>
          </a:xfrm>
        </p:spPr>
        <p:txBody>
          <a:bodyPr wrap="square" tIns="144000">
            <a:spAutoFit/>
          </a:bodyPr>
          <a:lstStyle>
            <a:lvl1pPr marL="0" indent="0" algn="l">
              <a:buNone/>
              <a:defRPr sz="2500" b="1">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4</a:t>
            </a:r>
          </a:p>
        </p:txBody>
      </p:sp>
      <p:pic>
        <p:nvPicPr>
          <p:cNvPr id="2" name="Picture 1">
            <a:extLst>
              <a:ext uri="{FF2B5EF4-FFF2-40B4-BE49-F238E27FC236}">
                <a16:creationId xmlns:a16="http://schemas.microsoft.com/office/drawing/2014/main" id="{3A17EE36-D85E-52C2-FA98-E23D6145064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9277291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0" nodeType="withEffect">
                                  <p:stCondLst>
                                    <p:cond delay="0"/>
                                  </p:stCondLst>
                                  <p:iterate>
                                    <p:tmAbs val="0"/>
                                  </p:iterate>
                                  <p:childTnLst>
                                    <p:set>
                                      <p:cBhvr>
                                        <p:cTn id="6" fill="hold"/>
                                        <p:tgtEl>
                                          <p:spTgt spid="7"/>
                                        </p:tgtEl>
                                        <p:attrNameLst>
                                          <p:attrName>style.visibility</p:attrName>
                                        </p:attrNameLst>
                                      </p:cBhvr>
                                      <p:to>
                                        <p:strVal val="visible"/>
                                      </p:to>
                                    </p:set>
                                    <p:animEffect transition="in" filter="fade">
                                      <p:cBhvr>
                                        <p:cTn id="7" dur="700"/>
                                        <p:tgtEl>
                                          <p:spTgt spid="7"/>
                                        </p:tgtEl>
                                      </p:cBhvr>
                                    </p:animEffect>
                                  </p:childTnLst>
                                </p:cTn>
                              </p:par>
                              <p:par>
                                <p:cTn id="8" presetID="2" presetClass="entr" presetSubtype="8" accel="50000" decel="50000" fill="hold" grpId="0" nodeType="withEffect">
                                  <p:stCondLst>
                                    <p:cond delay="0"/>
                                  </p:stCondLst>
                                  <p:iterate>
                                    <p:tmAbs val="0"/>
                                  </p:iterate>
                                  <p:childTnLst>
                                    <p:set>
                                      <p:cBhvr>
                                        <p:cTn id="9" fill="hold"/>
                                        <p:tgtEl>
                                          <p:spTgt spid="5"/>
                                        </p:tgtEl>
                                        <p:attrNameLst>
                                          <p:attrName>style.visibility</p:attrName>
                                        </p:attrNameLst>
                                      </p:cBhvr>
                                      <p:to>
                                        <p:strVal val="visible"/>
                                      </p:to>
                                    </p:set>
                                    <p:anim calcmode="lin" valueType="num">
                                      <p:cBhvr>
                                        <p:cTn id="10" dur="700" fill="hold"/>
                                        <p:tgtEl>
                                          <p:spTgt spid="5"/>
                                        </p:tgtEl>
                                        <p:attrNameLst>
                                          <p:attrName>ppt_x</p:attrName>
                                        </p:attrNameLst>
                                      </p:cBhvr>
                                      <p:tavLst>
                                        <p:tav tm="0">
                                          <p:val>
                                            <p:strVal val="0-#ppt_w/2"/>
                                          </p:val>
                                        </p:tav>
                                        <p:tav tm="100000">
                                          <p:val>
                                            <p:strVal val="#ppt_x"/>
                                          </p:val>
                                        </p:tav>
                                      </p:tavLst>
                                    </p:anim>
                                    <p:anim calcmode="lin" valueType="num">
                                      <p:cBhvr>
                                        <p:cTn id="11" dur="7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7" grpId="0" animBg="1" advAuto="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stats">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881AEB6F-E275-99A3-BE1A-8B754855FDDA}"/>
              </a:ext>
            </a:extLst>
          </p:cNvPr>
          <p:cNvPicPr>
            <a:picLocks noChangeAspect="1"/>
          </p:cNvPicPr>
          <p:nvPr userDrawn="1"/>
        </p:nvPicPr>
        <p:blipFill>
          <a:blip r:embed="rId2"/>
          <a:stretch>
            <a:fillRect/>
          </a:stretch>
        </p:blipFill>
        <p:spPr>
          <a:xfrm>
            <a:off x="307240" y="6117604"/>
            <a:ext cx="1559663" cy="492888"/>
          </a:xfrm>
          <a:prstGeom prst="rect">
            <a:avLst/>
          </a:prstGeom>
        </p:spPr>
      </p:pic>
      <p:sp>
        <p:nvSpPr>
          <p:cNvPr id="29" name="Text Placeholder 28">
            <a:extLst>
              <a:ext uri="{FF2B5EF4-FFF2-40B4-BE49-F238E27FC236}">
                <a16:creationId xmlns:a16="http://schemas.microsoft.com/office/drawing/2014/main" id="{2A460DAA-1693-3C80-DC34-8769DFC63C7C}"/>
              </a:ext>
            </a:extLst>
          </p:cNvPr>
          <p:cNvSpPr>
            <a:spLocks noGrp="1"/>
          </p:cNvSpPr>
          <p:nvPr>
            <p:ph type="body" sz="quarter" idx="32" hasCustomPrompt="1"/>
          </p:nvPr>
        </p:nvSpPr>
        <p:spPr>
          <a:xfrm>
            <a:off x="4232774" y="2304659"/>
            <a:ext cx="2442119" cy="849620"/>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 name="Line">
            <a:extLst>
              <a:ext uri="{FF2B5EF4-FFF2-40B4-BE49-F238E27FC236}">
                <a16:creationId xmlns:a16="http://schemas.microsoft.com/office/drawing/2014/main" id="{FA30D199-C9F3-78E4-66B1-47E7FE839CF2}"/>
              </a:ext>
            </a:extLst>
          </p:cNvPr>
          <p:cNvSpPr/>
          <p:nvPr userDrawn="1"/>
        </p:nvSpPr>
        <p:spPr>
          <a:xfrm flipH="1" flipV="1">
            <a:off x="2598763" y="3435350"/>
            <a:ext cx="6994475" cy="0"/>
          </a:xfrm>
          <a:prstGeom prst="line">
            <a:avLst/>
          </a:prstGeom>
          <a:ln w="25400">
            <a:solidFill>
              <a:schemeClr val="tx1"/>
            </a:solidFill>
            <a:miter lim="400000"/>
          </a:ln>
        </p:spPr>
        <p:txBody>
          <a:bodyPr lIns="0" tIns="0" rIns="0" bIns="0" anchor="ctr"/>
          <a:lstStyle/>
          <a:p>
            <a:pPr algn="ctr">
              <a:lnSpc>
                <a:spcPct val="100000"/>
              </a:lnSpc>
              <a:defRPr sz="3200" spc="0">
                <a:latin typeface="Helvetica Neue Medium"/>
                <a:ea typeface="Helvetica Neue Medium"/>
                <a:cs typeface="Helvetica Neue Medium"/>
                <a:sym typeface="Helvetica Neue Medium"/>
              </a:defRPr>
            </a:pPr>
            <a:endParaRPr sz="1600" b="0" i="0">
              <a:solidFill>
                <a:schemeClr val="tx1"/>
              </a:solidFill>
              <a:latin typeface="Calibri" panose="020F0502020204030204" pitchFamily="34" charset="0"/>
              <a:cs typeface="Calibri" panose="020F0502020204030204" pitchFamily="34" charset="0"/>
            </a:endParaRPr>
          </a:p>
        </p:txBody>
      </p:sp>
      <p:sp>
        <p:nvSpPr>
          <p:cNvPr id="5" name="Line">
            <a:extLst>
              <a:ext uri="{FF2B5EF4-FFF2-40B4-BE49-F238E27FC236}">
                <a16:creationId xmlns:a16="http://schemas.microsoft.com/office/drawing/2014/main" id="{443C175A-55C0-2F21-8AEA-631396EED8F8}"/>
              </a:ext>
            </a:extLst>
          </p:cNvPr>
          <p:cNvSpPr/>
          <p:nvPr userDrawn="1"/>
        </p:nvSpPr>
        <p:spPr>
          <a:xfrm>
            <a:off x="7870466" y="1557156"/>
            <a:ext cx="0" cy="3377075"/>
          </a:xfrm>
          <a:prstGeom prst="line">
            <a:avLst/>
          </a:prstGeom>
          <a:ln w="25400">
            <a:solidFill>
              <a:schemeClr val="tx1"/>
            </a:solidFill>
            <a:miter lim="400000"/>
          </a:ln>
        </p:spPr>
        <p:txBody>
          <a:bodyPr lIns="0" tIns="0" rIns="0" bIns="0" anchor="ctr"/>
          <a:lstStyle/>
          <a:p>
            <a:pPr algn="ctr">
              <a:lnSpc>
                <a:spcPct val="100000"/>
              </a:lnSpc>
              <a:defRPr sz="3200" spc="0">
                <a:latin typeface="Helvetica Neue Medium"/>
                <a:ea typeface="Helvetica Neue Medium"/>
                <a:cs typeface="Helvetica Neue Medium"/>
                <a:sym typeface="Helvetica Neue Medium"/>
              </a:defRPr>
            </a:pPr>
            <a:endParaRPr sz="1600" b="0" i="0">
              <a:solidFill>
                <a:schemeClr val="tx1"/>
              </a:solidFill>
              <a:latin typeface="Calibri" panose="020F0502020204030204" pitchFamily="34" charset="0"/>
              <a:cs typeface="Calibri" panose="020F0502020204030204" pitchFamily="34" charset="0"/>
            </a:endParaRPr>
          </a:p>
        </p:txBody>
      </p:sp>
      <p:graphicFrame>
        <p:nvGraphicFramePr>
          <p:cNvPr id="6" name="2D Donut Chart">
            <a:extLst>
              <a:ext uri="{FF2B5EF4-FFF2-40B4-BE49-F238E27FC236}">
                <a16:creationId xmlns:a16="http://schemas.microsoft.com/office/drawing/2014/main" id="{CC551D84-1AFE-34A6-E038-EC6E500976E5}"/>
              </a:ext>
            </a:extLst>
          </p:cNvPr>
          <p:cNvGraphicFramePr/>
          <p:nvPr userDrawn="1">
            <p:extLst>
              <p:ext uri="{D42A27DB-BD31-4B8C-83A1-F6EECF244321}">
                <p14:modId xmlns:p14="http://schemas.microsoft.com/office/powerpoint/2010/main" val="3406067846"/>
              </p:ext>
            </p:extLst>
          </p:nvPr>
        </p:nvGraphicFramePr>
        <p:xfrm>
          <a:off x="6859945" y="2405778"/>
          <a:ext cx="2046444" cy="2046446"/>
        </p:xfrm>
        <a:graphic>
          <a:graphicData uri="http://schemas.openxmlformats.org/drawingml/2006/chart">
            <c:chart xmlns:c="http://schemas.openxmlformats.org/drawingml/2006/chart" xmlns:r="http://schemas.openxmlformats.org/officeDocument/2006/relationships" r:id="rId3"/>
          </a:graphicData>
        </a:graphic>
      </p:graphicFrame>
      <p:sp>
        <p:nvSpPr>
          <p:cNvPr id="20" name="Line">
            <a:extLst>
              <a:ext uri="{FF2B5EF4-FFF2-40B4-BE49-F238E27FC236}">
                <a16:creationId xmlns:a16="http://schemas.microsoft.com/office/drawing/2014/main" id="{CA786C89-5BAC-E348-9391-CBB994DDEF95}"/>
              </a:ext>
            </a:extLst>
          </p:cNvPr>
          <p:cNvSpPr/>
          <p:nvPr userDrawn="1"/>
        </p:nvSpPr>
        <p:spPr>
          <a:xfrm flipH="1">
            <a:off x="3623191" y="635000"/>
            <a:ext cx="0" cy="5588000"/>
          </a:xfrm>
          <a:prstGeom prst="line">
            <a:avLst/>
          </a:prstGeom>
          <a:ln w="25400">
            <a:solidFill>
              <a:schemeClr val="tx1"/>
            </a:solidFill>
            <a:miter lim="400000"/>
          </a:ln>
        </p:spPr>
        <p:txBody>
          <a:bodyPr lIns="0" tIns="0" rIns="0" bIns="0" anchor="ctr"/>
          <a:lstStyle/>
          <a:p>
            <a:pPr algn="ctr">
              <a:lnSpc>
                <a:spcPct val="100000"/>
              </a:lnSpc>
              <a:defRPr sz="3200" spc="0">
                <a:latin typeface="Helvetica Neue Medium"/>
                <a:ea typeface="Helvetica Neue Medium"/>
                <a:cs typeface="Helvetica Neue Medium"/>
                <a:sym typeface="Helvetica Neue Medium"/>
              </a:defRPr>
            </a:pPr>
            <a:endParaRPr sz="1600" b="0" i="0">
              <a:solidFill>
                <a:schemeClr val="tx1"/>
              </a:solidFill>
              <a:latin typeface="Calibri" panose="020F0502020204030204" pitchFamily="34" charset="0"/>
              <a:cs typeface="Calibri" panose="020F0502020204030204" pitchFamily="34" charset="0"/>
            </a:endParaRPr>
          </a:p>
        </p:txBody>
      </p:sp>
      <p:sp>
        <p:nvSpPr>
          <p:cNvPr id="22" name="Circle">
            <a:extLst>
              <a:ext uri="{FF2B5EF4-FFF2-40B4-BE49-F238E27FC236}">
                <a16:creationId xmlns:a16="http://schemas.microsoft.com/office/drawing/2014/main" id="{78298667-687B-96D0-4EBD-F00745816385}"/>
              </a:ext>
            </a:extLst>
          </p:cNvPr>
          <p:cNvSpPr/>
          <p:nvPr userDrawn="1"/>
        </p:nvSpPr>
        <p:spPr>
          <a:xfrm>
            <a:off x="7112149" y="2657985"/>
            <a:ext cx="1542036" cy="1542036"/>
          </a:xfrm>
          <a:prstGeom prst="ellipse">
            <a:avLst/>
          </a:prstGeom>
          <a:solidFill>
            <a:schemeClr val="accent1"/>
          </a:solidFill>
          <a:ln w="12700">
            <a:miter lim="400000"/>
          </a:ln>
        </p:spPr>
        <p:txBody>
          <a:bodyPr lIns="0" tIns="0" rIns="0" bIns="0" anchor="ctr"/>
          <a:lstStyle/>
          <a:p>
            <a:pPr algn="ctr">
              <a:lnSpc>
                <a:spcPct val="100000"/>
              </a:lnSpc>
              <a:defRPr sz="3200" spc="0">
                <a:latin typeface="Helvetica Neue Medium"/>
                <a:ea typeface="Helvetica Neue Medium"/>
                <a:cs typeface="Helvetica Neue Medium"/>
                <a:sym typeface="Helvetica Neue Medium"/>
              </a:defRPr>
            </a:pPr>
            <a:endParaRPr sz="1600" b="0" i="0">
              <a:solidFill>
                <a:schemeClr val="tx1"/>
              </a:solidFill>
              <a:latin typeface="Calibri" panose="020F0502020204030204" pitchFamily="34" charset="0"/>
              <a:cs typeface="Calibri" panose="020F0502020204030204" pitchFamily="34" charset="0"/>
            </a:endParaRPr>
          </a:p>
        </p:txBody>
      </p:sp>
      <p:sp>
        <p:nvSpPr>
          <p:cNvPr id="25" name="Text Placeholder 30">
            <a:extLst>
              <a:ext uri="{FF2B5EF4-FFF2-40B4-BE49-F238E27FC236}">
                <a16:creationId xmlns:a16="http://schemas.microsoft.com/office/drawing/2014/main" id="{F73DA4FC-B886-C350-FEE9-CF4004C5A4C7}"/>
              </a:ext>
            </a:extLst>
          </p:cNvPr>
          <p:cNvSpPr>
            <a:spLocks noGrp="1"/>
          </p:cNvSpPr>
          <p:nvPr>
            <p:ph type="body" sz="quarter" idx="38" hasCustomPrompt="1"/>
          </p:nvPr>
        </p:nvSpPr>
        <p:spPr>
          <a:xfrm>
            <a:off x="7172248" y="3088474"/>
            <a:ext cx="1481937" cy="739775"/>
          </a:xfrm>
          <a:prstGeom prst="rect">
            <a:avLst/>
          </a:prstGeom>
        </p:spPr>
        <p:txBody>
          <a:bodyPr/>
          <a:lstStyle>
            <a:lvl1pPr marL="0" indent="0" algn="ctr">
              <a:buNone/>
              <a:defRPr sz="3750" b="1">
                <a:solidFill>
                  <a:schemeClr val="bg1"/>
                </a:solidFill>
              </a:defRPr>
            </a:lvl1pPr>
          </a:lstStyle>
          <a:p>
            <a:pPr lvl="0"/>
            <a:r>
              <a:rPr lang="en-US"/>
              <a:t>stat</a:t>
            </a:r>
          </a:p>
        </p:txBody>
      </p:sp>
      <p:sp>
        <p:nvSpPr>
          <p:cNvPr id="28" name="Text Placeholder 28">
            <a:extLst>
              <a:ext uri="{FF2B5EF4-FFF2-40B4-BE49-F238E27FC236}">
                <a16:creationId xmlns:a16="http://schemas.microsoft.com/office/drawing/2014/main" id="{613C290C-BA13-CB63-01FB-EB3AE6A731A9}"/>
              </a:ext>
            </a:extLst>
          </p:cNvPr>
          <p:cNvSpPr>
            <a:spLocks noGrp="1"/>
          </p:cNvSpPr>
          <p:nvPr>
            <p:ph type="body" sz="quarter" idx="39" hasCustomPrompt="1"/>
          </p:nvPr>
        </p:nvSpPr>
        <p:spPr>
          <a:xfrm>
            <a:off x="4232774" y="1919254"/>
            <a:ext cx="2442119" cy="318283"/>
          </a:xfrm>
          <a:prstGeom prst="rect">
            <a:avLst/>
          </a:prstGeom>
        </p:spPr>
        <p:txBody>
          <a:bodyPr/>
          <a:lstStyle>
            <a:lvl1pPr marL="0" indent="0">
              <a:buNone/>
              <a:defRPr sz="1600" b="1"/>
            </a:lvl1pPr>
          </a:lstStyle>
          <a:p>
            <a:pPr lvl="0"/>
            <a:r>
              <a:rPr lang="en-GB"/>
              <a:t>SUBTITLE</a:t>
            </a:r>
          </a:p>
        </p:txBody>
      </p:sp>
      <p:sp>
        <p:nvSpPr>
          <p:cNvPr id="31" name="Text Placeholder 30">
            <a:extLst>
              <a:ext uri="{FF2B5EF4-FFF2-40B4-BE49-F238E27FC236}">
                <a16:creationId xmlns:a16="http://schemas.microsoft.com/office/drawing/2014/main" id="{632B708A-7C14-E40F-59DE-D475C6CA26D5}"/>
              </a:ext>
            </a:extLst>
          </p:cNvPr>
          <p:cNvSpPr>
            <a:spLocks noGrp="1"/>
          </p:cNvSpPr>
          <p:nvPr>
            <p:ph type="body" sz="quarter" idx="40" hasCustomPrompt="1"/>
          </p:nvPr>
        </p:nvSpPr>
        <p:spPr>
          <a:xfrm>
            <a:off x="4212289" y="1154584"/>
            <a:ext cx="1481937" cy="739775"/>
          </a:xfrm>
          <a:prstGeom prst="rect">
            <a:avLst/>
          </a:prstGeom>
        </p:spPr>
        <p:txBody>
          <a:bodyPr/>
          <a:lstStyle>
            <a:lvl1pPr marL="0" indent="0" algn="l">
              <a:buNone/>
              <a:defRPr sz="3750" b="1">
                <a:solidFill>
                  <a:schemeClr val="tx1"/>
                </a:solidFill>
              </a:defRPr>
            </a:lvl1pPr>
          </a:lstStyle>
          <a:p>
            <a:pPr lvl="0"/>
            <a:r>
              <a:rPr lang="en-US"/>
              <a:t>stat</a:t>
            </a:r>
          </a:p>
        </p:txBody>
      </p:sp>
      <p:sp>
        <p:nvSpPr>
          <p:cNvPr id="32" name="Text Placeholder 28">
            <a:extLst>
              <a:ext uri="{FF2B5EF4-FFF2-40B4-BE49-F238E27FC236}">
                <a16:creationId xmlns:a16="http://schemas.microsoft.com/office/drawing/2014/main" id="{A88B937A-1A98-4904-591F-1EA4741A4A25}"/>
              </a:ext>
            </a:extLst>
          </p:cNvPr>
          <p:cNvSpPr>
            <a:spLocks noGrp="1"/>
          </p:cNvSpPr>
          <p:nvPr>
            <p:ph type="body" sz="quarter" idx="41" hasCustomPrompt="1"/>
          </p:nvPr>
        </p:nvSpPr>
        <p:spPr>
          <a:xfrm>
            <a:off x="9177753" y="2304659"/>
            <a:ext cx="2442119" cy="849620"/>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3" name="Text Placeholder 28">
            <a:extLst>
              <a:ext uri="{FF2B5EF4-FFF2-40B4-BE49-F238E27FC236}">
                <a16:creationId xmlns:a16="http://schemas.microsoft.com/office/drawing/2014/main" id="{BE05CE41-2A54-AD3C-CC00-26CD8158D689}"/>
              </a:ext>
            </a:extLst>
          </p:cNvPr>
          <p:cNvSpPr>
            <a:spLocks noGrp="1"/>
          </p:cNvSpPr>
          <p:nvPr>
            <p:ph type="body" sz="quarter" idx="42" hasCustomPrompt="1"/>
          </p:nvPr>
        </p:nvSpPr>
        <p:spPr>
          <a:xfrm>
            <a:off x="9177753" y="1919254"/>
            <a:ext cx="2442119" cy="318283"/>
          </a:xfrm>
          <a:prstGeom prst="rect">
            <a:avLst/>
          </a:prstGeom>
        </p:spPr>
        <p:txBody>
          <a:bodyPr/>
          <a:lstStyle>
            <a:lvl1pPr marL="0" indent="0">
              <a:buNone/>
              <a:defRPr sz="1600" b="1"/>
            </a:lvl1pPr>
          </a:lstStyle>
          <a:p>
            <a:pPr lvl="0"/>
            <a:r>
              <a:rPr lang="en-GB"/>
              <a:t>SUBTITLE</a:t>
            </a:r>
          </a:p>
        </p:txBody>
      </p:sp>
      <p:sp>
        <p:nvSpPr>
          <p:cNvPr id="34" name="Text Placeholder 30">
            <a:extLst>
              <a:ext uri="{FF2B5EF4-FFF2-40B4-BE49-F238E27FC236}">
                <a16:creationId xmlns:a16="http://schemas.microsoft.com/office/drawing/2014/main" id="{C312326B-0EF2-3710-D84E-570727D625AD}"/>
              </a:ext>
            </a:extLst>
          </p:cNvPr>
          <p:cNvSpPr>
            <a:spLocks noGrp="1"/>
          </p:cNvSpPr>
          <p:nvPr>
            <p:ph type="body" sz="quarter" idx="43" hasCustomPrompt="1"/>
          </p:nvPr>
        </p:nvSpPr>
        <p:spPr>
          <a:xfrm>
            <a:off x="9157268" y="1154584"/>
            <a:ext cx="1481937" cy="739775"/>
          </a:xfrm>
          <a:prstGeom prst="rect">
            <a:avLst/>
          </a:prstGeom>
        </p:spPr>
        <p:txBody>
          <a:bodyPr/>
          <a:lstStyle>
            <a:lvl1pPr marL="0" indent="0" algn="l">
              <a:buNone/>
              <a:defRPr sz="3750" b="1">
                <a:solidFill>
                  <a:schemeClr val="tx1"/>
                </a:solidFill>
              </a:defRPr>
            </a:lvl1pPr>
          </a:lstStyle>
          <a:p>
            <a:pPr lvl="0"/>
            <a:r>
              <a:rPr lang="en-US"/>
              <a:t>stat</a:t>
            </a:r>
          </a:p>
        </p:txBody>
      </p:sp>
      <p:sp>
        <p:nvSpPr>
          <p:cNvPr id="39" name="Text Placeholder 28">
            <a:extLst>
              <a:ext uri="{FF2B5EF4-FFF2-40B4-BE49-F238E27FC236}">
                <a16:creationId xmlns:a16="http://schemas.microsoft.com/office/drawing/2014/main" id="{21D770E6-02F4-7918-0CF9-9C8F95A3455B}"/>
              </a:ext>
            </a:extLst>
          </p:cNvPr>
          <p:cNvSpPr>
            <a:spLocks noGrp="1"/>
          </p:cNvSpPr>
          <p:nvPr>
            <p:ph type="body" sz="quarter" idx="44" hasCustomPrompt="1"/>
          </p:nvPr>
        </p:nvSpPr>
        <p:spPr>
          <a:xfrm>
            <a:off x="4232774" y="5035827"/>
            <a:ext cx="2442119" cy="849620"/>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40" name="Text Placeholder 28">
            <a:extLst>
              <a:ext uri="{FF2B5EF4-FFF2-40B4-BE49-F238E27FC236}">
                <a16:creationId xmlns:a16="http://schemas.microsoft.com/office/drawing/2014/main" id="{B81B4F44-D740-2950-21D9-AC14360BFA9F}"/>
              </a:ext>
            </a:extLst>
          </p:cNvPr>
          <p:cNvSpPr>
            <a:spLocks noGrp="1"/>
          </p:cNvSpPr>
          <p:nvPr>
            <p:ph type="body" sz="quarter" idx="45" hasCustomPrompt="1"/>
          </p:nvPr>
        </p:nvSpPr>
        <p:spPr>
          <a:xfrm>
            <a:off x="4232774" y="4650422"/>
            <a:ext cx="2442119" cy="318283"/>
          </a:xfrm>
          <a:prstGeom prst="rect">
            <a:avLst/>
          </a:prstGeom>
        </p:spPr>
        <p:txBody>
          <a:bodyPr/>
          <a:lstStyle>
            <a:lvl1pPr marL="0" indent="0">
              <a:buNone/>
              <a:defRPr sz="1600" b="1"/>
            </a:lvl1pPr>
          </a:lstStyle>
          <a:p>
            <a:pPr lvl="0"/>
            <a:r>
              <a:rPr lang="en-GB"/>
              <a:t>SUBTITLE</a:t>
            </a:r>
          </a:p>
        </p:txBody>
      </p:sp>
      <p:sp>
        <p:nvSpPr>
          <p:cNvPr id="41" name="Text Placeholder 30">
            <a:extLst>
              <a:ext uri="{FF2B5EF4-FFF2-40B4-BE49-F238E27FC236}">
                <a16:creationId xmlns:a16="http://schemas.microsoft.com/office/drawing/2014/main" id="{C364165A-AED3-64FC-DD8D-24DECE2C47C5}"/>
              </a:ext>
            </a:extLst>
          </p:cNvPr>
          <p:cNvSpPr>
            <a:spLocks noGrp="1"/>
          </p:cNvSpPr>
          <p:nvPr>
            <p:ph type="body" sz="quarter" idx="46" hasCustomPrompt="1"/>
          </p:nvPr>
        </p:nvSpPr>
        <p:spPr>
          <a:xfrm>
            <a:off x="4212289" y="3885753"/>
            <a:ext cx="1481937" cy="739775"/>
          </a:xfrm>
          <a:prstGeom prst="rect">
            <a:avLst/>
          </a:prstGeom>
        </p:spPr>
        <p:txBody>
          <a:bodyPr/>
          <a:lstStyle>
            <a:lvl1pPr marL="0" indent="0" algn="l">
              <a:buNone/>
              <a:defRPr sz="3750" b="1">
                <a:solidFill>
                  <a:schemeClr val="tx1"/>
                </a:solidFill>
              </a:defRPr>
            </a:lvl1pPr>
          </a:lstStyle>
          <a:p>
            <a:pPr lvl="0"/>
            <a:r>
              <a:rPr lang="en-US"/>
              <a:t>stat</a:t>
            </a:r>
          </a:p>
        </p:txBody>
      </p:sp>
      <p:sp>
        <p:nvSpPr>
          <p:cNvPr id="42" name="Title 1">
            <a:extLst>
              <a:ext uri="{FF2B5EF4-FFF2-40B4-BE49-F238E27FC236}">
                <a16:creationId xmlns:a16="http://schemas.microsoft.com/office/drawing/2014/main" id="{203A4DE0-58A8-CAFE-A5E9-548B2D24CE8D}"/>
              </a:ext>
            </a:extLst>
          </p:cNvPr>
          <p:cNvSpPr>
            <a:spLocks noGrp="1"/>
          </p:cNvSpPr>
          <p:nvPr>
            <p:ph type="title" hasCustomPrompt="1"/>
          </p:nvPr>
        </p:nvSpPr>
        <p:spPr>
          <a:xfrm>
            <a:off x="572129" y="1986782"/>
            <a:ext cx="2735941"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43" name="Text Placeholder 28">
            <a:extLst>
              <a:ext uri="{FF2B5EF4-FFF2-40B4-BE49-F238E27FC236}">
                <a16:creationId xmlns:a16="http://schemas.microsoft.com/office/drawing/2014/main" id="{5D1BFDAD-D7D8-C597-96CA-0D8630C62CA2}"/>
              </a:ext>
            </a:extLst>
          </p:cNvPr>
          <p:cNvSpPr>
            <a:spLocks noGrp="1"/>
          </p:cNvSpPr>
          <p:nvPr>
            <p:ph type="body" sz="quarter" idx="47" hasCustomPrompt="1"/>
          </p:nvPr>
        </p:nvSpPr>
        <p:spPr>
          <a:xfrm>
            <a:off x="571489" y="4035048"/>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44" name="Text Placeholder 28">
            <a:extLst>
              <a:ext uri="{FF2B5EF4-FFF2-40B4-BE49-F238E27FC236}">
                <a16:creationId xmlns:a16="http://schemas.microsoft.com/office/drawing/2014/main" id="{202E6F40-2B9E-6F8B-ADF4-2564676C2DD0}"/>
              </a:ext>
            </a:extLst>
          </p:cNvPr>
          <p:cNvSpPr>
            <a:spLocks noGrp="1"/>
          </p:cNvSpPr>
          <p:nvPr>
            <p:ph type="body" sz="quarter" idx="48" hasCustomPrompt="1"/>
          </p:nvPr>
        </p:nvSpPr>
        <p:spPr>
          <a:xfrm>
            <a:off x="9177753" y="4951606"/>
            <a:ext cx="2442119" cy="849620"/>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45" name="Text Placeholder 28">
            <a:extLst>
              <a:ext uri="{FF2B5EF4-FFF2-40B4-BE49-F238E27FC236}">
                <a16:creationId xmlns:a16="http://schemas.microsoft.com/office/drawing/2014/main" id="{B76787F0-48D9-81BD-D362-B30A9AF5F51F}"/>
              </a:ext>
            </a:extLst>
          </p:cNvPr>
          <p:cNvSpPr>
            <a:spLocks noGrp="1"/>
          </p:cNvSpPr>
          <p:nvPr>
            <p:ph type="body" sz="quarter" idx="49" hasCustomPrompt="1"/>
          </p:nvPr>
        </p:nvSpPr>
        <p:spPr>
          <a:xfrm>
            <a:off x="9177753" y="4566201"/>
            <a:ext cx="2442119" cy="318283"/>
          </a:xfrm>
          <a:prstGeom prst="rect">
            <a:avLst/>
          </a:prstGeom>
        </p:spPr>
        <p:txBody>
          <a:bodyPr/>
          <a:lstStyle>
            <a:lvl1pPr marL="0" indent="0">
              <a:buNone/>
              <a:defRPr sz="1600" b="1"/>
            </a:lvl1pPr>
          </a:lstStyle>
          <a:p>
            <a:pPr lvl="0"/>
            <a:r>
              <a:rPr lang="en-GB"/>
              <a:t>SUBTITLE</a:t>
            </a:r>
          </a:p>
        </p:txBody>
      </p:sp>
      <p:sp>
        <p:nvSpPr>
          <p:cNvPr id="46" name="Text Placeholder 30">
            <a:extLst>
              <a:ext uri="{FF2B5EF4-FFF2-40B4-BE49-F238E27FC236}">
                <a16:creationId xmlns:a16="http://schemas.microsoft.com/office/drawing/2014/main" id="{C1CE5B56-F559-8E41-CF83-703C96CAF973}"/>
              </a:ext>
            </a:extLst>
          </p:cNvPr>
          <p:cNvSpPr>
            <a:spLocks noGrp="1"/>
          </p:cNvSpPr>
          <p:nvPr>
            <p:ph type="body" sz="quarter" idx="50" hasCustomPrompt="1"/>
          </p:nvPr>
        </p:nvSpPr>
        <p:spPr>
          <a:xfrm>
            <a:off x="9157268" y="3801532"/>
            <a:ext cx="1481937" cy="739775"/>
          </a:xfrm>
          <a:prstGeom prst="rect">
            <a:avLst/>
          </a:prstGeom>
        </p:spPr>
        <p:txBody>
          <a:bodyPr/>
          <a:lstStyle>
            <a:lvl1pPr marL="0" indent="0" algn="l">
              <a:buNone/>
              <a:defRPr sz="3750" b="1">
                <a:solidFill>
                  <a:schemeClr val="tx1"/>
                </a:solidFill>
              </a:defRPr>
            </a:lvl1pPr>
          </a:lstStyle>
          <a:p>
            <a:pPr lvl="0"/>
            <a:r>
              <a:rPr lang="en-US"/>
              <a:t>stat</a:t>
            </a:r>
          </a:p>
        </p:txBody>
      </p:sp>
      <p:pic>
        <p:nvPicPr>
          <p:cNvPr id="4" name="Picture 3">
            <a:extLst>
              <a:ext uri="{FF2B5EF4-FFF2-40B4-BE49-F238E27FC236}">
                <a16:creationId xmlns:a16="http://schemas.microsoft.com/office/drawing/2014/main" id="{23674463-8ACC-86AB-7264-470BC3A77F3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377543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 bullets">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881AEB6F-E275-99A3-BE1A-8B754855FDDA}"/>
              </a:ext>
            </a:extLst>
          </p:cNvPr>
          <p:cNvPicPr>
            <a:picLocks noChangeAspect="1"/>
          </p:cNvPicPr>
          <p:nvPr userDrawn="1"/>
        </p:nvPicPr>
        <p:blipFill>
          <a:blip r:embed="rId2"/>
          <a:stretch>
            <a:fillRect/>
          </a:stretch>
        </p:blipFill>
        <p:spPr>
          <a:xfrm>
            <a:off x="307240" y="6117604"/>
            <a:ext cx="1559663" cy="492888"/>
          </a:xfrm>
          <a:prstGeom prst="rect">
            <a:avLst/>
          </a:prstGeom>
        </p:spPr>
      </p:pic>
      <p:sp>
        <p:nvSpPr>
          <p:cNvPr id="4" name="Title 1">
            <a:extLst>
              <a:ext uri="{FF2B5EF4-FFF2-40B4-BE49-F238E27FC236}">
                <a16:creationId xmlns:a16="http://schemas.microsoft.com/office/drawing/2014/main" id="{CB28E19E-4FC7-B1FD-D338-6BCC7473ABDA}"/>
              </a:ext>
            </a:extLst>
          </p:cNvPr>
          <p:cNvSpPr>
            <a:spLocks noGrp="1"/>
          </p:cNvSpPr>
          <p:nvPr>
            <p:ph type="title" hasCustomPrompt="1"/>
          </p:nvPr>
        </p:nvSpPr>
        <p:spPr>
          <a:xfrm>
            <a:off x="460904" y="408692"/>
            <a:ext cx="11444584"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29" name="Text Placeholder 28">
            <a:extLst>
              <a:ext uri="{FF2B5EF4-FFF2-40B4-BE49-F238E27FC236}">
                <a16:creationId xmlns:a16="http://schemas.microsoft.com/office/drawing/2014/main" id="{2A460DAA-1693-3C80-DC34-8769DFC63C7C}"/>
              </a:ext>
            </a:extLst>
          </p:cNvPr>
          <p:cNvSpPr>
            <a:spLocks noGrp="1"/>
          </p:cNvSpPr>
          <p:nvPr>
            <p:ph type="body" sz="quarter" idx="32" hasCustomPrompt="1"/>
          </p:nvPr>
        </p:nvSpPr>
        <p:spPr>
          <a:xfrm>
            <a:off x="1503948" y="1206957"/>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5" name="Text Placeholder 28">
            <a:extLst>
              <a:ext uri="{FF2B5EF4-FFF2-40B4-BE49-F238E27FC236}">
                <a16:creationId xmlns:a16="http://schemas.microsoft.com/office/drawing/2014/main" id="{8D1E8335-8461-9E56-81A1-66D89D66BF5A}"/>
              </a:ext>
            </a:extLst>
          </p:cNvPr>
          <p:cNvSpPr>
            <a:spLocks noGrp="1"/>
          </p:cNvSpPr>
          <p:nvPr>
            <p:ph type="body" sz="quarter" idx="34" hasCustomPrompt="1"/>
          </p:nvPr>
        </p:nvSpPr>
        <p:spPr>
          <a:xfrm>
            <a:off x="1503948" y="2845014"/>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7" name="Text Placeholder 28">
            <a:extLst>
              <a:ext uri="{FF2B5EF4-FFF2-40B4-BE49-F238E27FC236}">
                <a16:creationId xmlns:a16="http://schemas.microsoft.com/office/drawing/2014/main" id="{95CB1D0A-7D9B-914F-14C9-32AF4AC0528E}"/>
              </a:ext>
            </a:extLst>
          </p:cNvPr>
          <p:cNvSpPr>
            <a:spLocks noGrp="1"/>
          </p:cNvSpPr>
          <p:nvPr>
            <p:ph type="body" sz="quarter" idx="36" hasCustomPrompt="1"/>
          </p:nvPr>
        </p:nvSpPr>
        <p:spPr>
          <a:xfrm>
            <a:off x="1503948" y="4484259"/>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pic>
        <p:nvPicPr>
          <p:cNvPr id="3" name="Picture 6">
            <a:extLst>
              <a:ext uri="{FF2B5EF4-FFF2-40B4-BE49-F238E27FC236}">
                <a16:creationId xmlns:a16="http://schemas.microsoft.com/office/drawing/2014/main" id="{AD19F347-2002-485E-7648-66AD1661123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0904" y="2845014"/>
            <a:ext cx="790072" cy="790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C4150510-F8A2-65C1-7036-22059F078E7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60904" y="1204006"/>
            <a:ext cx="790072" cy="790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317AA17C-6E3B-2C2E-2E3C-F8F50FB9DF7B}"/>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60904" y="4486021"/>
            <a:ext cx="790072" cy="7900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8">
            <a:extLst>
              <a:ext uri="{FF2B5EF4-FFF2-40B4-BE49-F238E27FC236}">
                <a16:creationId xmlns:a16="http://schemas.microsoft.com/office/drawing/2014/main" id="{85049F72-D0D9-5844-80D9-D60050EC5C62}"/>
              </a:ext>
            </a:extLst>
          </p:cNvPr>
          <p:cNvSpPr>
            <a:spLocks noGrp="1"/>
          </p:cNvSpPr>
          <p:nvPr>
            <p:ph type="body" sz="quarter" idx="37" hasCustomPrompt="1"/>
          </p:nvPr>
        </p:nvSpPr>
        <p:spPr>
          <a:xfrm>
            <a:off x="5390147" y="1206957"/>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11" name="Text Placeholder 28">
            <a:extLst>
              <a:ext uri="{FF2B5EF4-FFF2-40B4-BE49-F238E27FC236}">
                <a16:creationId xmlns:a16="http://schemas.microsoft.com/office/drawing/2014/main" id="{4E4A3263-4390-74C7-1F0B-8D323B36A71A}"/>
              </a:ext>
            </a:extLst>
          </p:cNvPr>
          <p:cNvSpPr>
            <a:spLocks noGrp="1"/>
          </p:cNvSpPr>
          <p:nvPr>
            <p:ph type="body" sz="quarter" idx="38" hasCustomPrompt="1"/>
          </p:nvPr>
        </p:nvSpPr>
        <p:spPr>
          <a:xfrm>
            <a:off x="5390147" y="2845014"/>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12" name="Text Placeholder 28">
            <a:extLst>
              <a:ext uri="{FF2B5EF4-FFF2-40B4-BE49-F238E27FC236}">
                <a16:creationId xmlns:a16="http://schemas.microsoft.com/office/drawing/2014/main" id="{BEC04943-B0E5-7C69-FBBF-4CE34F5A3BD4}"/>
              </a:ext>
            </a:extLst>
          </p:cNvPr>
          <p:cNvSpPr>
            <a:spLocks noGrp="1"/>
          </p:cNvSpPr>
          <p:nvPr>
            <p:ph type="body" sz="quarter" idx="39" hasCustomPrompt="1"/>
          </p:nvPr>
        </p:nvSpPr>
        <p:spPr>
          <a:xfrm>
            <a:off x="5390147" y="4484259"/>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pic>
        <p:nvPicPr>
          <p:cNvPr id="13" name="Picture 6">
            <a:extLst>
              <a:ext uri="{FF2B5EF4-FFF2-40B4-BE49-F238E27FC236}">
                <a16:creationId xmlns:a16="http://schemas.microsoft.com/office/drawing/2014/main" id="{D83FD50D-CC00-F887-7A5A-88C306E3B0B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47104" y="1204005"/>
            <a:ext cx="790072" cy="7900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E89B56CB-DA12-46D4-0C51-353668DA247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47104" y="4484259"/>
            <a:ext cx="790072" cy="7900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717A35BA-CA52-4162-DB78-D157E4D709C8}"/>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47104" y="2845014"/>
            <a:ext cx="790072" cy="790072"/>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28">
            <a:extLst>
              <a:ext uri="{FF2B5EF4-FFF2-40B4-BE49-F238E27FC236}">
                <a16:creationId xmlns:a16="http://schemas.microsoft.com/office/drawing/2014/main" id="{AF6E950F-826C-A1EA-FA53-C8ACB9AE475F}"/>
              </a:ext>
            </a:extLst>
          </p:cNvPr>
          <p:cNvSpPr>
            <a:spLocks noGrp="1"/>
          </p:cNvSpPr>
          <p:nvPr>
            <p:ph type="body" sz="quarter" idx="40" hasCustomPrompt="1"/>
          </p:nvPr>
        </p:nvSpPr>
        <p:spPr>
          <a:xfrm>
            <a:off x="9276348" y="1206957"/>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23" name="Text Placeholder 28">
            <a:extLst>
              <a:ext uri="{FF2B5EF4-FFF2-40B4-BE49-F238E27FC236}">
                <a16:creationId xmlns:a16="http://schemas.microsoft.com/office/drawing/2014/main" id="{D16C184D-A664-1B00-5C7B-0C699FA6283E}"/>
              </a:ext>
            </a:extLst>
          </p:cNvPr>
          <p:cNvSpPr>
            <a:spLocks noGrp="1"/>
          </p:cNvSpPr>
          <p:nvPr>
            <p:ph type="body" sz="quarter" idx="41" hasCustomPrompt="1"/>
          </p:nvPr>
        </p:nvSpPr>
        <p:spPr>
          <a:xfrm>
            <a:off x="9276348" y="2845014"/>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25" name="Text Placeholder 28">
            <a:extLst>
              <a:ext uri="{FF2B5EF4-FFF2-40B4-BE49-F238E27FC236}">
                <a16:creationId xmlns:a16="http://schemas.microsoft.com/office/drawing/2014/main" id="{72D2EA9B-EC7F-0571-4A38-05E2D82744BF}"/>
              </a:ext>
            </a:extLst>
          </p:cNvPr>
          <p:cNvSpPr>
            <a:spLocks noGrp="1"/>
          </p:cNvSpPr>
          <p:nvPr>
            <p:ph type="body" sz="quarter" idx="42" hasCustomPrompt="1"/>
          </p:nvPr>
        </p:nvSpPr>
        <p:spPr>
          <a:xfrm>
            <a:off x="9276348" y="4484259"/>
            <a:ext cx="2478505" cy="1344586"/>
          </a:xfrm>
          <a:prstGeom prst="rect">
            <a:avLst/>
          </a:prstGeom>
        </p:spPr>
        <p:txBody>
          <a:bodyPr/>
          <a:lstStyle>
            <a:lvl1pPr marL="0" indent="0">
              <a:buNone/>
              <a:defRPr sz="1600"/>
            </a:lvl1pPr>
          </a:lstStyle>
          <a:p>
            <a:pPr lvl="0"/>
            <a:r>
              <a:rPr lang="en-GB"/>
              <a:t>Write a paragraph here with any info you’d like. This is a placeholder.</a:t>
            </a:r>
          </a:p>
        </p:txBody>
      </p:sp>
      <p:pic>
        <p:nvPicPr>
          <p:cNvPr id="28" name="Picture 6">
            <a:extLst>
              <a:ext uri="{FF2B5EF4-FFF2-40B4-BE49-F238E27FC236}">
                <a16:creationId xmlns:a16="http://schemas.microsoft.com/office/drawing/2014/main" id="{996974D5-5A3E-07CB-E2DB-8AEB6A65934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33304" y="4484259"/>
            <a:ext cx="790072" cy="7900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a:extLst>
              <a:ext uri="{FF2B5EF4-FFF2-40B4-BE49-F238E27FC236}">
                <a16:creationId xmlns:a16="http://schemas.microsoft.com/office/drawing/2014/main" id="{EF916F19-6811-D1DB-3DFD-CD95B4F6897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3304" y="2844132"/>
            <a:ext cx="790072" cy="7900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a:extLst>
              <a:ext uri="{FF2B5EF4-FFF2-40B4-BE49-F238E27FC236}">
                <a16:creationId xmlns:a16="http://schemas.microsoft.com/office/drawing/2014/main" id="{550EA552-2BD4-AFED-5947-2267B299E65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233304" y="1204005"/>
            <a:ext cx="790072" cy="7900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858CE36-8EE4-957D-B1EA-963B945FCEC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1636633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 division pages">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881AEB6F-E275-99A3-BE1A-8B754855FDDA}"/>
              </a:ext>
            </a:extLst>
          </p:cNvPr>
          <p:cNvPicPr>
            <a:picLocks noChangeAspect="1"/>
          </p:cNvPicPr>
          <p:nvPr userDrawn="1"/>
        </p:nvPicPr>
        <p:blipFill>
          <a:blip r:embed="rId2"/>
          <a:stretch>
            <a:fillRect/>
          </a:stretch>
        </p:blipFill>
        <p:spPr>
          <a:xfrm>
            <a:off x="307240" y="6117604"/>
            <a:ext cx="1559663" cy="492888"/>
          </a:xfrm>
          <a:prstGeom prst="rect">
            <a:avLst/>
          </a:prstGeom>
        </p:spPr>
      </p:pic>
      <p:sp>
        <p:nvSpPr>
          <p:cNvPr id="4" name="Title 1">
            <a:extLst>
              <a:ext uri="{FF2B5EF4-FFF2-40B4-BE49-F238E27FC236}">
                <a16:creationId xmlns:a16="http://schemas.microsoft.com/office/drawing/2014/main" id="{CB28E19E-4FC7-B1FD-D338-6BCC7473ABDA}"/>
              </a:ext>
            </a:extLst>
          </p:cNvPr>
          <p:cNvSpPr>
            <a:spLocks noGrp="1"/>
          </p:cNvSpPr>
          <p:nvPr>
            <p:ph type="title" hasCustomPrompt="1"/>
          </p:nvPr>
        </p:nvSpPr>
        <p:spPr>
          <a:xfrm>
            <a:off x="460904" y="408692"/>
            <a:ext cx="11444584"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24" name="Chart Placeholder 6">
            <a:extLst>
              <a:ext uri="{FF2B5EF4-FFF2-40B4-BE49-F238E27FC236}">
                <a16:creationId xmlns:a16="http://schemas.microsoft.com/office/drawing/2014/main" id="{EE461463-DB28-7BD0-CCA0-C7E4292EFCC4}"/>
              </a:ext>
            </a:extLst>
          </p:cNvPr>
          <p:cNvSpPr>
            <a:spLocks noGrp="1"/>
          </p:cNvSpPr>
          <p:nvPr>
            <p:ph type="chart" sz="quarter" idx="31"/>
          </p:nvPr>
        </p:nvSpPr>
        <p:spPr>
          <a:xfrm>
            <a:off x="6096000" y="569952"/>
            <a:ext cx="5869082" cy="3227908"/>
          </a:xfrm>
        </p:spPr>
        <p:txBody>
          <a:bodyPr/>
          <a:lstStyle>
            <a:lvl1pPr marL="0" indent="0">
              <a:buNone/>
              <a:defRPr/>
            </a:lvl1pPr>
          </a:lstStyle>
          <a:p>
            <a:endParaRPr lang="en-US"/>
          </a:p>
        </p:txBody>
      </p:sp>
      <p:sp>
        <p:nvSpPr>
          <p:cNvPr id="37" name="Text Placeholder 28">
            <a:extLst>
              <a:ext uri="{FF2B5EF4-FFF2-40B4-BE49-F238E27FC236}">
                <a16:creationId xmlns:a16="http://schemas.microsoft.com/office/drawing/2014/main" id="{95CB1D0A-7D9B-914F-14C9-32AF4AC0528E}"/>
              </a:ext>
            </a:extLst>
          </p:cNvPr>
          <p:cNvSpPr>
            <a:spLocks noGrp="1"/>
          </p:cNvSpPr>
          <p:nvPr>
            <p:ph type="body" sz="quarter" idx="36" hasCustomPrompt="1"/>
          </p:nvPr>
        </p:nvSpPr>
        <p:spPr>
          <a:xfrm>
            <a:off x="546615" y="1964691"/>
            <a:ext cx="2442119" cy="1344586"/>
          </a:xfrm>
          <a:prstGeom prst="rect">
            <a:avLst/>
          </a:prstGeom>
        </p:spPr>
        <p:txBody>
          <a:bodyPr/>
          <a:lstStyle>
            <a:lvl1pPr marL="0" indent="0">
              <a:buNone/>
              <a:defRPr sz="1600"/>
            </a:lvl1pPr>
          </a:lstStyle>
          <a:p>
            <a:pPr lvl="0"/>
            <a:r>
              <a:rPr lang="en-GB"/>
              <a:t>Bulleted list goes here</a:t>
            </a:r>
          </a:p>
          <a:p>
            <a:pPr lvl="0"/>
            <a:r>
              <a:rPr lang="en-GB"/>
              <a:t>Bullet 2 can be places</a:t>
            </a:r>
          </a:p>
          <a:p>
            <a:pPr lvl="0"/>
            <a:r>
              <a:rPr lang="en-GB"/>
              <a:t>And bullet 3 here</a:t>
            </a:r>
          </a:p>
        </p:txBody>
      </p:sp>
      <p:sp>
        <p:nvSpPr>
          <p:cNvPr id="38" name="Text Placeholder 28">
            <a:extLst>
              <a:ext uri="{FF2B5EF4-FFF2-40B4-BE49-F238E27FC236}">
                <a16:creationId xmlns:a16="http://schemas.microsoft.com/office/drawing/2014/main" id="{C151D2D0-3124-5532-9BE0-13326BAF441F}"/>
              </a:ext>
            </a:extLst>
          </p:cNvPr>
          <p:cNvSpPr>
            <a:spLocks noGrp="1"/>
          </p:cNvSpPr>
          <p:nvPr>
            <p:ph type="body" sz="quarter" idx="37" hasCustomPrompt="1"/>
          </p:nvPr>
        </p:nvSpPr>
        <p:spPr>
          <a:xfrm>
            <a:off x="307238" y="5343342"/>
            <a:ext cx="2170851" cy="515885"/>
          </a:xfrm>
          <a:prstGeom prst="rect">
            <a:avLst/>
          </a:prstGeom>
        </p:spPr>
        <p:txBody>
          <a:bodyPr/>
          <a:lstStyle>
            <a:lvl1pPr marL="0" indent="0" algn="ctr">
              <a:buNone/>
              <a:defRPr sz="1600"/>
            </a:lvl1pPr>
          </a:lstStyle>
          <a:p>
            <a:pPr lvl="0"/>
            <a:r>
              <a:rPr lang="en-GB"/>
              <a:t>Main </a:t>
            </a:r>
            <a:br>
              <a:rPr lang="en-GB"/>
            </a:br>
            <a:r>
              <a:rPr lang="en-GB"/>
              <a:t>Text</a:t>
            </a:r>
          </a:p>
        </p:txBody>
      </p:sp>
      <p:sp>
        <p:nvSpPr>
          <p:cNvPr id="23" name="Text Placeholder 28">
            <a:extLst>
              <a:ext uri="{FF2B5EF4-FFF2-40B4-BE49-F238E27FC236}">
                <a16:creationId xmlns:a16="http://schemas.microsoft.com/office/drawing/2014/main" id="{527E3AED-E65A-3EE0-12EF-52AB79392D58}"/>
              </a:ext>
            </a:extLst>
          </p:cNvPr>
          <p:cNvSpPr>
            <a:spLocks noGrp="1"/>
          </p:cNvSpPr>
          <p:nvPr>
            <p:ph type="body" sz="quarter" idx="38" hasCustomPrompt="1"/>
          </p:nvPr>
        </p:nvSpPr>
        <p:spPr>
          <a:xfrm>
            <a:off x="3687380" y="1964691"/>
            <a:ext cx="2442119" cy="1344586"/>
          </a:xfrm>
          <a:prstGeom prst="rect">
            <a:avLst/>
          </a:prstGeom>
        </p:spPr>
        <p:txBody>
          <a:bodyPr/>
          <a:lstStyle>
            <a:lvl1pPr marL="0" indent="0">
              <a:buNone/>
              <a:defRPr sz="1600"/>
            </a:lvl1pPr>
          </a:lstStyle>
          <a:p>
            <a:pPr lvl="0"/>
            <a:r>
              <a:rPr lang="en-GB"/>
              <a:t>Bulleted list goes here</a:t>
            </a:r>
          </a:p>
          <a:p>
            <a:pPr lvl="0"/>
            <a:r>
              <a:rPr lang="en-GB"/>
              <a:t>Bullet 2 can be places</a:t>
            </a:r>
          </a:p>
          <a:p>
            <a:pPr lvl="0"/>
            <a:r>
              <a:rPr lang="en-GB"/>
              <a:t>And bullet 3 here</a:t>
            </a:r>
          </a:p>
        </p:txBody>
      </p:sp>
      <p:sp>
        <p:nvSpPr>
          <p:cNvPr id="25" name="Text Placeholder 28">
            <a:extLst>
              <a:ext uri="{FF2B5EF4-FFF2-40B4-BE49-F238E27FC236}">
                <a16:creationId xmlns:a16="http://schemas.microsoft.com/office/drawing/2014/main" id="{B6C4EC81-A960-FEDB-6A3F-BE2C2BB17E51}"/>
              </a:ext>
            </a:extLst>
          </p:cNvPr>
          <p:cNvSpPr>
            <a:spLocks noGrp="1"/>
          </p:cNvSpPr>
          <p:nvPr>
            <p:ph type="body" sz="quarter" idx="39" hasCustomPrompt="1"/>
          </p:nvPr>
        </p:nvSpPr>
        <p:spPr>
          <a:xfrm>
            <a:off x="546615" y="1434428"/>
            <a:ext cx="2442119" cy="329184"/>
          </a:xfrm>
          <a:prstGeom prst="rect">
            <a:avLst/>
          </a:prstGeom>
        </p:spPr>
        <p:txBody>
          <a:bodyPr/>
          <a:lstStyle>
            <a:lvl1pPr marL="0" indent="0">
              <a:buNone/>
              <a:defRPr sz="1600" b="1"/>
            </a:lvl1pPr>
          </a:lstStyle>
          <a:p>
            <a:pPr lvl="0"/>
            <a:r>
              <a:rPr lang="en-GB"/>
              <a:t>SUBTITLE 1 HERE</a:t>
            </a:r>
          </a:p>
        </p:txBody>
      </p:sp>
      <p:sp>
        <p:nvSpPr>
          <p:cNvPr id="31" name="Text Placeholder 28">
            <a:extLst>
              <a:ext uri="{FF2B5EF4-FFF2-40B4-BE49-F238E27FC236}">
                <a16:creationId xmlns:a16="http://schemas.microsoft.com/office/drawing/2014/main" id="{55DCC8FA-03E4-91B2-7E3B-4BD892BB2170}"/>
              </a:ext>
            </a:extLst>
          </p:cNvPr>
          <p:cNvSpPr>
            <a:spLocks noGrp="1"/>
          </p:cNvSpPr>
          <p:nvPr>
            <p:ph type="body" sz="quarter" idx="40" hasCustomPrompt="1"/>
          </p:nvPr>
        </p:nvSpPr>
        <p:spPr>
          <a:xfrm>
            <a:off x="3657563" y="1434428"/>
            <a:ext cx="2442119" cy="329184"/>
          </a:xfrm>
          <a:prstGeom prst="rect">
            <a:avLst/>
          </a:prstGeom>
        </p:spPr>
        <p:txBody>
          <a:bodyPr/>
          <a:lstStyle>
            <a:lvl1pPr marL="0" indent="0">
              <a:buNone/>
              <a:defRPr sz="1600" b="1"/>
            </a:lvl1pPr>
          </a:lstStyle>
          <a:p>
            <a:pPr lvl="0"/>
            <a:r>
              <a:rPr lang="en-GB"/>
              <a:t>SUBTITLE 2 HERE</a:t>
            </a:r>
          </a:p>
        </p:txBody>
      </p:sp>
      <p:sp>
        <p:nvSpPr>
          <p:cNvPr id="32" name="Text Placeholder 28">
            <a:extLst>
              <a:ext uri="{FF2B5EF4-FFF2-40B4-BE49-F238E27FC236}">
                <a16:creationId xmlns:a16="http://schemas.microsoft.com/office/drawing/2014/main" id="{AD00C501-14E8-1729-90DC-3ACBF0BFE8F8}"/>
              </a:ext>
            </a:extLst>
          </p:cNvPr>
          <p:cNvSpPr>
            <a:spLocks noGrp="1"/>
          </p:cNvSpPr>
          <p:nvPr>
            <p:ph type="body" sz="quarter" idx="41" hasCustomPrompt="1"/>
          </p:nvPr>
        </p:nvSpPr>
        <p:spPr>
          <a:xfrm>
            <a:off x="307238" y="4836447"/>
            <a:ext cx="2170851" cy="515885"/>
          </a:xfrm>
          <a:prstGeom prst="rect">
            <a:avLst/>
          </a:prstGeom>
        </p:spPr>
        <p:txBody>
          <a:bodyPr/>
          <a:lstStyle>
            <a:lvl1pPr marL="0" indent="0" algn="ctr">
              <a:buNone/>
              <a:defRPr sz="2500" b="1"/>
            </a:lvl1pPr>
          </a:lstStyle>
          <a:p>
            <a:pPr lvl="0"/>
            <a:r>
              <a:rPr lang="en-GB"/>
              <a:t>Number</a:t>
            </a:r>
          </a:p>
        </p:txBody>
      </p:sp>
      <p:sp>
        <p:nvSpPr>
          <p:cNvPr id="33" name="Text Placeholder 28">
            <a:extLst>
              <a:ext uri="{FF2B5EF4-FFF2-40B4-BE49-F238E27FC236}">
                <a16:creationId xmlns:a16="http://schemas.microsoft.com/office/drawing/2014/main" id="{1AECCABD-17F3-93B0-30A8-CA90548193B2}"/>
              </a:ext>
            </a:extLst>
          </p:cNvPr>
          <p:cNvSpPr>
            <a:spLocks noGrp="1"/>
          </p:cNvSpPr>
          <p:nvPr>
            <p:ph type="body" sz="quarter" idx="42" hasCustomPrompt="1"/>
          </p:nvPr>
        </p:nvSpPr>
        <p:spPr>
          <a:xfrm>
            <a:off x="2493847" y="5343342"/>
            <a:ext cx="1799707" cy="515885"/>
          </a:xfrm>
          <a:prstGeom prst="rect">
            <a:avLst/>
          </a:prstGeom>
        </p:spPr>
        <p:txBody>
          <a:bodyPr/>
          <a:lstStyle>
            <a:lvl1pPr marL="0" indent="0" algn="ctr">
              <a:buNone/>
              <a:defRPr sz="1600"/>
            </a:lvl1pPr>
          </a:lstStyle>
          <a:p>
            <a:pPr lvl="0"/>
            <a:r>
              <a:rPr lang="en-GB"/>
              <a:t>Main </a:t>
            </a:r>
            <a:br>
              <a:rPr lang="en-GB"/>
            </a:br>
            <a:r>
              <a:rPr lang="en-GB"/>
              <a:t>Text</a:t>
            </a:r>
          </a:p>
        </p:txBody>
      </p:sp>
      <p:sp>
        <p:nvSpPr>
          <p:cNvPr id="34" name="Text Placeholder 28">
            <a:extLst>
              <a:ext uri="{FF2B5EF4-FFF2-40B4-BE49-F238E27FC236}">
                <a16:creationId xmlns:a16="http://schemas.microsoft.com/office/drawing/2014/main" id="{A07701BB-747C-6477-F454-BFC6FF7097A8}"/>
              </a:ext>
            </a:extLst>
          </p:cNvPr>
          <p:cNvSpPr>
            <a:spLocks noGrp="1"/>
          </p:cNvSpPr>
          <p:nvPr>
            <p:ph type="body" sz="quarter" idx="43" hasCustomPrompt="1"/>
          </p:nvPr>
        </p:nvSpPr>
        <p:spPr>
          <a:xfrm>
            <a:off x="2493847" y="4836447"/>
            <a:ext cx="1799707" cy="515885"/>
          </a:xfrm>
          <a:prstGeom prst="rect">
            <a:avLst/>
          </a:prstGeom>
        </p:spPr>
        <p:txBody>
          <a:bodyPr/>
          <a:lstStyle>
            <a:lvl1pPr marL="0" indent="0" algn="ctr">
              <a:buNone/>
              <a:defRPr sz="2500" b="1"/>
            </a:lvl1pPr>
          </a:lstStyle>
          <a:p>
            <a:pPr lvl="0"/>
            <a:r>
              <a:rPr lang="en-GB"/>
              <a:t>Number</a:t>
            </a:r>
          </a:p>
        </p:txBody>
      </p:sp>
      <p:sp>
        <p:nvSpPr>
          <p:cNvPr id="39" name="Text Placeholder 28">
            <a:extLst>
              <a:ext uri="{FF2B5EF4-FFF2-40B4-BE49-F238E27FC236}">
                <a16:creationId xmlns:a16="http://schemas.microsoft.com/office/drawing/2014/main" id="{E171E286-86FB-4A2D-E5E1-FDA898BD212B}"/>
              </a:ext>
            </a:extLst>
          </p:cNvPr>
          <p:cNvSpPr>
            <a:spLocks noGrp="1"/>
          </p:cNvSpPr>
          <p:nvPr>
            <p:ph type="body" sz="quarter" idx="44" hasCustomPrompt="1"/>
          </p:nvPr>
        </p:nvSpPr>
        <p:spPr>
          <a:xfrm>
            <a:off x="4302769" y="5343342"/>
            <a:ext cx="1799707" cy="515885"/>
          </a:xfrm>
          <a:prstGeom prst="rect">
            <a:avLst/>
          </a:prstGeom>
        </p:spPr>
        <p:txBody>
          <a:bodyPr/>
          <a:lstStyle>
            <a:lvl1pPr marL="0" indent="0" algn="ctr">
              <a:buNone/>
              <a:defRPr sz="1600"/>
            </a:lvl1pPr>
          </a:lstStyle>
          <a:p>
            <a:pPr lvl="0"/>
            <a:r>
              <a:rPr lang="en-GB"/>
              <a:t>Main </a:t>
            </a:r>
            <a:br>
              <a:rPr lang="en-GB"/>
            </a:br>
            <a:r>
              <a:rPr lang="en-GB"/>
              <a:t>Text</a:t>
            </a:r>
          </a:p>
        </p:txBody>
      </p:sp>
      <p:sp>
        <p:nvSpPr>
          <p:cNvPr id="40" name="Text Placeholder 28">
            <a:extLst>
              <a:ext uri="{FF2B5EF4-FFF2-40B4-BE49-F238E27FC236}">
                <a16:creationId xmlns:a16="http://schemas.microsoft.com/office/drawing/2014/main" id="{AB06510B-7A77-873A-DCBB-F1D9D29491A6}"/>
              </a:ext>
            </a:extLst>
          </p:cNvPr>
          <p:cNvSpPr>
            <a:spLocks noGrp="1"/>
          </p:cNvSpPr>
          <p:nvPr>
            <p:ph type="body" sz="quarter" idx="45" hasCustomPrompt="1"/>
          </p:nvPr>
        </p:nvSpPr>
        <p:spPr>
          <a:xfrm>
            <a:off x="4302769" y="4836447"/>
            <a:ext cx="1799707" cy="515885"/>
          </a:xfrm>
          <a:prstGeom prst="rect">
            <a:avLst/>
          </a:prstGeom>
        </p:spPr>
        <p:txBody>
          <a:bodyPr/>
          <a:lstStyle>
            <a:lvl1pPr marL="0" indent="0" algn="ctr">
              <a:buNone/>
              <a:defRPr sz="2500" b="1"/>
            </a:lvl1pPr>
          </a:lstStyle>
          <a:p>
            <a:pPr lvl="0"/>
            <a:r>
              <a:rPr lang="en-GB"/>
              <a:t>Number</a:t>
            </a:r>
          </a:p>
        </p:txBody>
      </p:sp>
      <p:sp>
        <p:nvSpPr>
          <p:cNvPr id="41" name="Text Placeholder 28">
            <a:extLst>
              <a:ext uri="{FF2B5EF4-FFF2-40B4-BE49-F238E27FC236}">
                <a16:creationId xmlns:a16="http://schemas.microsoft.com/office/drawing/2014/main" id="{697B972E-EA0E-6C73-F8D5-DBF3984645BB}"/>
              </a:ext>
            </a:extLst>
          </p:cNvPr>
          <p:cNvSpPr>
            <a:spLocks noGrp="1"/>
          </p:cNvSpPr>
          <p:nvPr>
            <p:ph type="body" sz="quarter" idx="46" hasCustomPrompt="1"/>
          </p:nvPr>
        </p:nvSpPr>
        <p:spPr>
          <a:xfrm>
            <a:off x="6131568" y="5343342"/>
            <a:ext cx="1799707" cy="515885"/>
          </a:xfrm>
          <a:prstGeom prst="rect">
            <a:avLst/>
          </a:prstGeom>
        </p:spPr>
        <p:txBody>
          <a:bodyPr/>
          <a:lstStyle>
            <a:lvl1pPr marL="0" indent="0" algn="ctr">
              <a:buNone/>
              <a:defRPr sz="1600"/>
            </a:lvl1pPr>
          </a:lstStyle>
          <a:p>
            <a:pPr lvl="0"/>
            <a:r>
              <a:rPr lang="en-GB"/>
              <a:t>Main </a:t>
            </a:r>
            <a:br>
              <a:rPr lang="en-GB"/>
            </a:br>
            <a:r>
              <a:rPr lang="en-GB"/>
              <a:t>Text</a:t>
            </a:r>
          </a:p>
        </p:txBody>
      </p:sp>
      <p:sp>
        <p:nvSpPr>
          <p:cNvPr id="42" name="Text Placeholder 28">
            <a:extLst>
              <a:ext uri="{FF2B5EF4-FFF2-40B4-BE49-F238E27FC236}">
                <a16:creationId xmlns:a16="http://schemas.microsoft.com/office/drawing/2014/main" id="{E4159A87-8DAA-595A-D050-21D5F53E56E0}"/>
              </a:ext>
            </a:extLst>
          </p:cNvPr>
          <p:cNvSpPr>
            <a:spLocks noGrp="1"/>
          </p:cNvSpPr>
          <p:nvPr>
            <p:ph type="body" sz="quarter" idx="47" hasCustomPrompt="1"/>
          </p:nvPr>
        </p:nvSpPr>
        <p:spPr>
          <a:xfrm>
            <a:off x="6131568" y="4836447"/>
            <a:ext cx="1799707" cy="515885"/>
          </a:xfrm>
          <a:prstGeom prst="rect">
            <a:avLst/>
          </a:prstGeom>
        </p:spPr>
        <p:txBody>
          <a:bodyPr/>
          <a:lstStyle>
            <a:lvl1pPr marL="0" indent="0" algn="ctr">
              <a:buNone/>
              <a:defRPr sz="2500" b="1"/>
            </a:lvl1pPr>
          </a:lstStyle>
          <a:p>
            <a:pPr lvl="0"/>
            <a:r>
              <a:rPr lang="en-GB"/>
              <a:t>Number</a:t>
            </a:r>
          </a:p>
        </p:txBody>
      </p:sp>
      <p:sp>
        <p:nvSpPr>
          <p:cNvPr id="43" name="Text Placeholder 28">
            <a:extLst>
              <a:ext uri="{FF2B5EF4-FFF2-40B4-BE49-F238E27FC236}">
                <a16:creationId xmlns:a16="http://schemas.microsoft.com/office/drawing/2014/main" id="{3C2FA930-5C16-A936-2AD9-3E141B424BB9}"/>
              </a:ext>
            </a:extLst>
          </p:cNvPr>
          <p:cNvSpPr>
            <a:spLocks noGrp="1"/>
          </p:cNvSpPr>
          <p:nvPr>
            <p:ph type="body" sz="quarter" idx="48" hasCustomPrompt="1"/>
          </p:nvPr>
        </p:nvSpPr>
        <p:spPr>
          <a:xfrm>
            <a:off x="7960369" y="5343342"/>
            <a:ext cx="1799707" cy="515885"/>
          </a:xfrm>
          <a:prstGeom prst="rect">
            <a:avLst/>
          </a:prstGeom>
        </p:spPr>
        <p:txBody>
          <a:bodyPr/>
          <a:lstStyle>
            <a:lvl1pPr marL="0" indent="0" algn="ctr">
              <a:buNone/>
              <a:defRPr sz="1600"/>
            </a:lvl1pPr>
          </a:lstStyle>
          <a:p>
            <a:pPr lvl="0"/>
            <a:r>
              <a:rPr lang="en-GB"/>
              <a:t>Main </a:t>
            </a:r>
            <a:br>
              <a:rPr lang="en-GB"/>
            </a:br>
            <a:r>
              <a:rPr lang="en-GB"/>
              <a:t>Text</a:t>
            </a:r>
          </a:p>
        </p:txBody>
      </p:sp>
      <p:sp>
        <p:nvSpPr>
          <p:cNvPr id="44" name="Text Placeholder 28">
            <a:extLst>
              <a:ext uri="{FF2B5EF4-FFF2-40B4-BE49-F238E27FC236}">
                <a16:creationId xmlns:a16="http://schemas.microsoft.com/office/drawing/2014/main" id="{D38A0052-4267-05D5-003F-0B1C2EA9EA96}"/>
              </a:ext>
            </a:extLst>
          </p:cNvPr>
          <p:cNvSpPr>
            <a:spLocks noGrp="1"/>
          </p:cNvSpPr>
          <p:nvPr>
            <p:ph type="body" sz="quarter" idx="49" hasCustomPrompt="1"/>
          </p:nvPr>
        </p:nvSpPr>
        <p:spPr>
          <a:xfrm>
            <a:off x="7960369" y="4836447"/>
            <a:ext cx="1799707" cy="515885"/>
          </a:xfrm>
          <a:prstGeom prst="rect">
            <a:avLst/>
          </a:prstGeom>
        </p:spPr>
        <p:txBody>
          <a:bodyPr/>
          <a:lstStyle>
            <a:lvl1pPr marL="0" indent="0" algn="ctr">
              <a:buNone/>
              <a:defRPr sz="2500" b="1"/>
            </a:lvl1pPr>
          </a:lstStyle>
          <a:p>
            <a:pPr lvl="0"/>
            <a:r>
              <a:rPr lang="en-GB"/>
              <a:t>Number</a:t>
            </a:r>
          </a:p>
        </p:txBody>
      </p:sp>
      <p:sp>
        <p:nvSpPr>
          <p:cNvPr id="45" name="Text Placeholder 28">
            <a:extLst>
              <a:ext uri="{FF2B5EF4-FFF2-40B4-BE49-F238E27FC236}">
                <a16:creationId xmlns:a16="http://schemas.microsoft.com/office/drawing/2014/main" id="{DAA8C538-309D-E60D-0BE9-49E13D627B9F}"/>
              </a:ext>
            </a:extLst>
          </p:cNvPr>
          <p:cNvSpPr>
            <a:spLocks noGrp="1"/>
          </p:cNvSpPr>
          <p:nvPr>
            <p:ph type="body" sz="quarter" idx="50" hasCustomPrompt="1"/>
          </p:nvPr>
        </p:nvSpPr>
        <p:spPr>
          <a:xfrm>
            <a:off x="9769290" y="5343342"/>
            <a:ext cx="2170851" cy="515885"/>
          </a:xfrm>
          <a:prstGeom prst="rect">
            <a:avLst/>
          </a:prstGeom>
        </p:spPr>
        <p:txBody>
          <a:bodyPr/>
          <a:lstStyle>
            <a:lvl1pPr marL="0" indent="0" algn="ctr">
              <a:buNone/>
              <a:defRPr sz="1600"/>
            </a:lvl1pPr>
          </a:lstStyle>
          <a:p>
            <a:pPr lvl="0"/>
            <a:r>
              <a:rPr lang="en-GB"/>
              <a:t>Main </a:t>
            </a:r>
            <a:br>
              <a:rPr lang="en-GB"/>
            </a:br>
            <a:r>
              <a:rPr lang="en-GB"/>
              <a:t>Text</a:t>
            </a:r>
          </a:p>
        </p:txBody>
      </p:sp>
      <p:sp>
        <p:nvSpPr>
          <p:cNvPr id="46" name="Text Placeholder 28">
            <a:extLst>
              <a:ext uri="{FF2B5EF4-FFF2-40B4-BE49-F238E27FC236}">
                <a16:creationId xmlns:a16="http://schemas.microsoft.com/office/drawing/2014/main" id="{37221D61-455B-68A4-2F8C-9DAE4315D34D}"/>
              </a:ext>
            </a:extLst>
          </p:cNvPr>
          <p:cNvSpPr>
            <a:spLocks noGrp="1"/>
          </p:cNvSpPr>
          <p:nvPr>
            <p:ph type="body" sz="quarter" idx="51" hasCustomPrompt="1"/>
          </p:nvPr>
        </p:nvSpPr>
        <p:spPr>
          <a:xfrm>
            <a:off x="9769290" y="4836447"/>
            <a:ext cx="2170851" cy="515885"/>
          </a:xfrm>
          <a:prstGeom prst="rect">
            <a:avLst/>
          </a:prstGeom>
        </p:spPr>
        <p:txBody>
          <a:bodyPr/>
          <a:lstStyle>
            <a:lvl1pPr marL="0" indent="0" algn="ctr">
              <a:buNone/>
              <a:defRPr sz="2500" b="1"/>
            </a:lvl1pPr>
          </a:lstStyle>
          <a:p>
            <a:pPr lvl="0"/>
            <a:r>
              <a:rPr lang="en-GB"/>
              <a:t>Number</a:t>
            </a:r>
          </a:p>
        </p:txBody>
      </p:sp>
      <p:pic>
        <p:nvPicPr>
          <p:cNvPr id="3" name="Picture 2">
            <a:extLst>
              <a:ext uri="{FF2B5EF4-FFF2-40B4-BE49-F238E27FC236}">
                <a16:creationId xmlns:a16="http://schemas.microsoft.com/office/drawing/2014/main" id="{3AEE5A26-23BD-E90F-0CBA-B61623553B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463504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 1">
    <p:bg>
      <p:bgPr>
        <a:solidFill>
          <a:schemeClr val="tx1"/>
        </a:solidFill>
        <a:effectLst/>
      </p:bgPr>
    </p:bg>
    <p:spTree>
      <p:nvGrpSpPr>
        <p:cNvPr id="1" name=""/>
        <p:cNvGrpSpPr/>
        <p:nvPr/>
      </p:nvGrpSpPr>
      <p:grpSpPr>
        <a:xfrm>
          <a:off x="0" y="0"/>
          <a:ext cx="0" cy="0"/>
          <a:chOff x="0" y="0"/>
          <a:chExt cx="0" cy="0"/>
        </a:xfrm>
      </p:grpSpPr>
      <p:sp>
        <p:nvSpPr>
          <p:cNvPr id="21" name="Chart Placeholder 20">
            <a:extLst>
              <a:ext uri="{FF2B5EF4-FFF2-40B4-BE49-F238E27FC236}">
                <a16:creationId xmlns:a16="http://schemas.microsoft.com/office/drawing/2014/main" id="{2E9A4500-A008-F4E7-6984-C256508D6B32}"/>
              </a:ext>
            </a:extLst>
          </p:cNvPr>
          <p:cNvSpPr>
            <a:spLocks noGrp="1"/>
          </p:cNvSpPr>
          <p:nvPr>
            <p:ph type="chart" sz="quarter" idx="38"/>
          </p:nvPr>
        </p:nvSpPr>
        <p:spPr>
          <a:xfrm>
            <a:off x="5045869" y="2803525"/>
            <a:ext cx="6089650" cy="3429000"/>
          </a:xfrm>
          <a:prstGeom prst="rect">
            <a:avLst/>
          </a:prstGeom>
        </p:spPr>
        <p:txBody>
          <a:bodyPr/>
          <a:lstStyle/>
          <a:p>
            <a:endParaRPr lang="en-US"/>
          </a:p>
        </p:txBody>
      </p:sp>
      <p:sp>
        <p:nvSpPr>
          <p:cNvPr id="5" name="Title 1">
            <a:extLst>
              <a:ext uri="{FF2B5EF4-FFF2-40B4-BE49-F238E27FC236}">
                <a16:creationId xmlns:a16="http://schemas.microsoft.com/office/drawing/2014/main" id="{3165CF18-8436-C08D-3626-E89B8042E8FF}"/>
              </a:ext>
            </a:extLst>
          </p:cNvPr>
          <p:cNvSpPr>
            <a:spLocks noGrp="1"/>
          </p:cNvSpPr>
          <p:nvPr>
            <p:ph type="title" hasCustomPrompt="1"/>
          </p:nvPr>
        </p:nvSpPr>
        <p:spPr>
          <a:xfrm>
            <a:off x="1225327" y="944459"/>
            <a:ext cx="2247837" cy="1406894"/>
          </a:xfrm>
        </p:spPr>
        <p:txBody>
          <a:bodyPr>
            <a:normAutofit/>
          </a:bodyPr>
          <a:lstStyle>
            <a:lvl1pPr>
              <a:defRPr sz="3000">
                <a:solidFill>
                  <a:sysClr val="windowText" lastClr="000000"/>
                </a:solidFill>
                <a:latin typeface="Georgia" panose="02040502050405020303" pitchFamily="18" charset="0"/>
              </a:defRPr>
            </a:lvl1pPr>
          </a:lstStyle>
          <a:p>
            <a:r>
              <a:rPr lang="en-US"/>
              <a:t>Click </a:t>
            </a:r>
            <a:br>
              <a:rPr lang="en-US"/>
            </a:br>
            <a:r>
              <a:rPr lang="en-US"/>
              <a:t>to edit</a:t>
            </a:r>
          </a:p>
        </p:txBody>
      </p:sp>
      <p:sp>
        <p:nvSpPr>
          <p:cNvPr id="2" name="Line">
            <a:extLst>
              <a:ext uri="{FF2B5EF4-FFF2-40B4-BE49-F238E27FC236}">
                <a16:creationId xmlns:a16="http://schemas.microsoft.com/office/drawing/2014/main" id="{AF162544-6F28-463A-FAF7-F5C298BC389A}"/>
              </a:ext>
            </a:extLst>
          </p:cNvPr>
          <p:cNvSpPr/>
          <p:nvPr userDrawn="1"/>
        </p:nvSpPr>
        <p:spPr>
          <a:xfrm flipH="1">
            <a:off x="3473164" y="947988"/>
            <a:ext cx="0" cy="5079833"/>
          </a:xfrm>
          <a:prstGeom prst="line">
            <a:avLst/>
          </a:prstGeom>
          <a:ln w="25400">
            <a:solidFill>
              <a:schemeClr val="bg1"/>
            </a:solidFill>
            <a:miter lim="400000"/>
          </a:ln>
        </p:spPr>
        <p:txBody>
          <a:bodyPr lIns="0" tIns="0" rIns="0" bIns="0" anchor="ctr"/>
          <a:lstStyle/>
          <a:p>
            <a:pPr algn="ctr">
              <a:lnSpc>
                <a:spcPct val="100000"/>
              </a:lnSpc>
              <a:defRPr sz="3200" spc="0">
                <a:latin typeface="Helvetica Neue Medium"/>
                <a:ea typeface="Helvetica Neue Medium"/>
                <a:cs typeface="Helvetica Neue Medium"/>
                <a:sym typeface="Helvetica Neue Medium"/>
              </a:defRPr>
            </a:pPr>
            <a:endParaRPr sz="600" b="0" i="0">
              <a:latin typeface="Calibri" panose="020F0502020204030204" pitchFamily="34" charset="0"/>
              <a:cs typeface="Calibri" panose="020F0502020204030204" pitchFamily="34" charset="0"/>
            </a:endParaRPr>
          </a:p>
        </p:txBody>
      </p:sp>
      <p:sp>
        <p:nvSpPr>
          <p:cNvPr id="7" name="Line">
            <a:extLst>
              <a:ext uri="{FF2B5EF4-FFF2-40B4-BE49-F238E27FC236}">
                <a16:creationId xmlns:a16="http://schemas.microsoft.com/office/drawing/2014/main" id="{1CC2AB5F-0FF3-867E-6115-DDC581DAB01C}"/>
              </a:ext>
            </a:extLst>
          </p:cNvPr>
          <p:cNvSpPr/>
          <p:nvPr userDrawn="1"/>
        </p:nvSpPr>
        <p:spPr>
          <a:xfrm flipH="1" flipV="1">
            <a:off x="1673317" y="2124530"/>
            <a:ext cx="2247837" cy="0"/>
          </a:xfrm>
          <a:prstGeom prst="line">
            <a:avLst/>
          </a:prstGeom>
          <a:ln w="25400">
            <a:solidFill>
              <a:schemeClr val="bg1"/>
            </a:solidFill>
            <a:miter lim="400000"/>
          </a:ln>
        </p:spPr>
        <p:txBody>
          <a:bodyPr lIns="0" tIns="0" rIns="0" bIns="0" anchor="ctr"/>
          <a:lstStyle/>
          <a:p>
            <a:pPr algn="ctr">
              <a:lnSpc>
                <a:spcPct val="100000"/>
              </a:lnSpc>
              <a:defRPr sz="3200" spc="0">
                <a:latin typeface="Helvetica Neue Medium"/>
                <a:ea typeface="Helvetica Neue Medium"/>
                <a:cs typeface="Helvetica Neue Medium"/>
                <a:sym typeface="Helvetica Neue Medium"/>
              </a:defRPr>
            </a:pPr>
            <a:endParaRPr sz="600" b="0" i="0">
              <a:latin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EF7C4CC8-8C10-11A4-38E6-4D0B4915F887}"/>
              </a:ext>
            </a:extLst>
          </p:cNvPr>
          <p:cNvSpPr>
            <a:spLocks noGrp="1"/>
          </p:cNvSpPr>
          <p:nvPr>
            <p:ph type="body" sz="quarter" idx="37" hasCustomPrompt="1"/>
          </p:nvPr>
        </p:nvSpPr>
        <p:spPr>
          <a:xfrm>
            <a:off x="5045869" y="947613"/>
            <a:ext cx="6089893" cy="1723231"/>
          </a:xfrm>
          <a:prstGeom prst="rect">
            <a:avLst/>
          </a:prstGeom>
        </p:spPr>
        <p:txBody>
          <a:bodyPr/>
          <a:lstStyle>
            <a:lvl1pPr marL="0" indent="0">
              <a:buNone/>
              <a:defRPr sz="1600">
                <a:solidFill>
                  <a:schemeClr val="bg1"/>
                </a:solidFill>
              </a:defRPr>
            </a:lvl1pPr>
            <a:lvl2pPr marL="178775" indent="0">
              <a:buNone/>
              <a:defRPr>
                <a:solidFill>
                  <a:schemeClr val="bg1"/>
                </a:solidFill>
              </a:defRPr>
            </a:lvl2pPr>
            <a:lvl3pPr marL="360000" indent="0">
              <a:buNone/>
              <a:defRPr>
                <a:solidFill>
                  <a:schemeClr val="bg1"/>
                </a:solidFill>
              </a:defRPr>
            </a:lvl3pPr>
            <a:lvl4pPr marL="540000" indent="0">
              <a:buNone/>
              <a:defRPr>
                <a:solidFill>
                  <a:schemeClr val="bg1"/>
                </a:solidFill>
              </a:defRPr>
            </a:lvl4pPr>
            <a:lvl5pPr marL="720000" indent="0">
              <a:buNone/>
              <a:defRPr>
                <a:solidFill>
                  <a:schemeClr val="bg1"/>
                </a:solidFill>
              </a:defRPr>
            </a:lvl5pPr>
          </a:lstStyle>
          <a:p>
            <a:pPr lvl="0"/>
            <a:r>
              <a:rPr lang="en-US"/>
              <a:t>This is a placeholder for paragraph. Please type in the box with details and specifics. </a:t>
            </a:r>
          </a:p>
        </p:txBody>
      </p:sp>
      <p:sp>
        <p:nvSpPr>
          <p:cNvPr id="22" name="Text Placeholder 18">
            <a:extLst>
              <a:ext uri="{FF2B5EF4-FFF2-40B4-BE49-F238E27FC236}">
                <a16:creationId xmlns:a16="http://schemas.microsoft.com/office/drawing/2014/main" id="{29F67C04-3757-9CB3-DD09-E8D870B00EDB}"/>
              </a:ext>
            </a:extLst>
          </p:cNvPr>
          <p:cNvSpPr>
            <a:spLocks noGrp="1"/>
          </p:cNvSpPr>
          <p:nvPr>
            <p:ph type="body" sz="quarter" idx="39" hasCustomPrompt="1"/>
          </p:nvPr>
        </p:nvSpPr>
        <p:spPr>
          <a:xfrm>
            <a:off x="1279985" y="2607971"/>
            <a:ext cx="1836192" cy="1723231"/>
          </a:xfrm>
          <a:prstGeom prst="rect">
            <a:avLst/>
          </a:prstGeom>
        </p:spPr>
        <p:txBody>
          <a:bodyPr/>
          <a:lstStyle>
            <a:lvl1pPr marL="0" indent="0">
              <a:buNone/>
              <a:defRPr sz="1600">
                <a:solidFill>
                  <a:schemeClr val="bg1"/>
                </a:solidFill>
              </a:defRPr>
            </a:lvl1pPr>
            <a:lvl2pPr marL="178775" indent="0">
              <a:buNone/>
              <a:defRPr>
                <a:solidFill>
                  <a:schemeClr val="bg1"/>
                </a:solidFill>
              </a:defRPr>
            </a:lvl2pPr>
            <a:lvl3pPr marL="360000" indent="0">
              <a:buNone/>
              <a:defRPr>
                <a:solidFill>
                  <a:schemeClr val="bg1"/>
                </a:solidFill>
              </a:defRPr>
            </a:lvl3pPr>
            <a:lvl4pPr marL="540000" indent="0">
              <a:buNone/>
              <a:defRPr>
                <a:solidFill>
                  <a:schemeClr val="bg1"/>
                </a:solidFill>
              </a:defRPr>
            </a:lvl4pPr>
            <a:lvl5pPr marL="720000" indent="0">
              <a:buNone/>
              <a:defRPr>
                <a:solidFill>
                  <a:schemeClr val="bg1"/>
                </a:solidFill>
              </a:defRPr>
            </a:lvl5pPr>
          </a:lstStyle>
          <a:p>
            <a:pPr lvl="0"/>
            <a:r>
              <a:rPr lang="en-US"/>
              <a:t>This is a placeholder for a paragraph. Please type in the box with details and specifics. </a:t>
            </a:r>
          </a:p>
        </p:txBody>
      </p:sp>
      <p:pic>
        <p:nvPicPr>
          <p:cNvPr id="3" name="Picture 2">
            <a:extLst>
              <a:ext uri="{FF2B5EF4-FFF2-40B4-BE49-F238E27FC236}">
                <a16:creationId xmlns:a16="http://schemas.microsoft.com/office/drawing/2014/main" id="{A570EE5D-BD45-309A-B5BD-A835EDC03FA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39684272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iterate>
                                    <p:tmAbs val="0"/>
                                  </p:iterate>
                                  <p:childTnLst>
                                    <p:set>
                                      <p:cBhvr>
                                        <p:cTn id="6" fill="hold"/>
                                        <p:tgtEl>
                                          <p:spTgt spid="7"/>
                                        </p:tgtEl>
                                        <p:attrNameLst>
                                          <p:attrName>style.visibility</p:attrName>
                                        </p:attrNameLst>
                                      </p:cBhvr>
                                      <p:to>
                                        <p:strVal val="visible"/>
                                      </p:to>
                                    </p:set>
                                    <p:anim calcmode="lin" valueType="num">
                                      <p:cBhvr>
                                        <p:cTn id="7" dur="700" fill="hold"/>
                                        <p:tgtEl>
                                          <p:spTgt spid="7"/>
                                        </p:tgtEl>
                                        <p:attrNameLst>
                                          <p:attrName>ppt_x</p:attrName>
                                        </p:attrNameLst>
                                      </p:cBhvr>
                                      <p:tavLst>
                                        <p:tav tm="0">
                                          <p:val>
                                            <p:strVal val="1+#ppt_w/2"/>
                                          </p:val>
                                        </p:tav>
                                        <p:tav tm="100000">
                                          <p:val>
                                            <p:strVal val="#ppt_x"/>
                                          </p:val>
                                        </p:tav>
                                      </p:tavLst>
                                    </p:anim>
                                    <p:anim calcmode="lin" valueType="num">
                                      <p:cBhvr>
                                        <p:cTn id="8" dur="7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0" nodeType="withEffect">
                                  <p:stCondLst>
                                    <p:cond delay="0"/>
                                  </p:stCondLst>
                                  <p:iterate>
                                    <p:tmAbs val="0"/>
                                  </p:iterate>
                                  <p:childTnLst>
                                    <p:set>
                                      <p:cBhvr>
                                        <p:cTn id="10" fill="hold"/>
                                        <p:tgtEl>
                                          <p:spTgt spid="2"/>
                                        </p:tgtEl>
                                        <p:attrNameLst>
                                          <p:attrName>style.visibility</p:attrName>
                                        </p:attrNameLst>
                                      </p:cBhvr>
                                      <p:to>
                                        <p:strVal val="visible"/>
                                      </p:to>
                                    </p:set>
                                    <p:anim calcmode="lin" valueType="num">
                                      <p:cBhvr>
                                        <p:cTn id="11" dur="700" fill="hold"/>
                                        <p:tgtEl>
                                          <p:spTgt spid="2"/>
                                        </p:tgtEl>
                                        <p:attrNameLst>
                                          <p:attrName>ppt_x</p:attrName>
                                        </p:attrNameLst>
                                      </p:cBhvr>
                                      <p:tavLst>
                                        <p:tav tm="0">
                                          <p:val>
                                            <p:strVal val="#ppt_x"/>
                                          </p:val>
                                        </p:tav>
                                        <p:tav tm="100000">
                                          <p:val>
                                            <p:strVal val="#ppt_x"/>
                                          </p:val>
                                        </p:tav>
                                      </p:tavLst>
                                    </p:anim>
                                    <p:anim calcmode="lin" valueType="num">
                                      <p:cBhvr>
                                        <p:cTn id="12" dur="7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7" grpId="0" animBg="1" advAuto="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 3 bulle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D25412-3BAF-D74A-E74F-780D1A5514E2}"/>
              </a:ext>
            </a:extLst>
          </p:cNvPr>
          <p:cNvSpPr>
            <a:spLocks noGrp="1"/>
          </p:cNvSpPr>
          <p:nvPr>
            <p:ph type="sldNum" sz="quarter" idx="10"/>
          </p:nvPr>
        </p:nvSpPr>
        <p:spPr/>
        <p:txBody>
          <a:bodyPr/>
          <a:lstStyle/>
          <a:p>
            <a:fld id="{86CB4B4D-7CA3-9044-876B-883B54F8677D}" type="slidenum">
              <a:rPr lang="en-US" smtClean="0"/>
              <a:t>‹#›</a:t>
            </a:fld>
            <a:endParaRPr lang="en-US"/>
          </a:p>
        </p:txBody>
      </p:sp>
      <p:pic>
        <p:nvPicPr>
          <p:cNvPr id="4" name="Picture 3" descr="A red and black gradient&#10;&#10;Description automatically generated">
            <a:extLst>
              <a:ext uri="{FF2B5EF4-FFF2-40B4-BE49-F238E27FC236}">
                <a16:creationId xmlns:a16="http://schemas.microsoft.com/office/drawing/2014/main" id="{001EBD12-77F3-F5A7-3495-972C12AB3E25}"/>
              </a:ext>
            </a:extLst>
          </p:cNvPr>
          <p:cNvPicPr>
            <a:picLocks noChangeAspect="1"/>
          </p:cNvPicPr>
          <p:nvPr userDrawn="1"/>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101000"/>
                    </a14:imgEffect>
                    <a14:imgEffect>
                      <a14:brightnessContrast bright="100000"/>
                    </a14:imgEffect>
                  </a14:imgLayer>
                </a14:imgProps>
              </a:ext>
              <a:ext uri="{28A0092B-C50C-407E-A947-70E740481C1C}">
                <a14:useLocalDpi xmlns:a14="http://schemas.microsoft.com/office/drawing/2010/main" val="0"/>
              </a:ext>
            </a:extLst>
          </a:blip>
          <a:srcRect/>
          <a:stretch/>
        </p:blipFill>
        <p:spPr>
          <a:xfrm>
            <a:off x="7708900" y="-1"/>
            <a:ext cx="4483099" cy="6858001"/>
          </a:xfrm>
          <a:prstGeom prst="rect">
            <a:avLst/>
          </a:prstGeom>
        </p:spPr>
      </p:pic>
      <p:sp>
        <p:nvSpPr>
          <p:cNvPr id="8" name="Chart Placeholder 6">
            <a:extLst>
              <a:ext uri="{FF2B5EF4-FFF2-40B4-BE49-F238E27FC236}">
                <a16:creationId xmlns:a16="http://schemas.microsoft.com/office/drawing/2014/main" id="{1BECB1C1-C9C8-DBEB-6821-429634D23F30}"/>
              </a:ext>
            </a:extLst>
          </p:cNvPr>
          <p:cNvSpPr>
            <a:spLocks noGrp="1"/>
          </p:cNvSpPr>
          <p:nvPr>
            <p:ph type="chart" sz="quarter" idx="31"/>
          </p:nvPr>
        </p:nvSpPr>
        <p:spPr>
          <a:xfrm>
            <a:off x="765969" y="1653371"/>
            <a:ext cx="6274911" cy="3716090"/>
          </a:xfrm>
        </p:spPr>
        <p:txBody>
          <a:bodyPr/>
          <a:lstStyle/>
          <a:p>
            <a:endParaRPr lang="en-US"/>
          </a:p>
        </p:txBody>
      </p:sp>
      <p:sp>
        <p:nvSpPr>
          <p:cNvPr id="9" name="Text Placeholder 2">
            <a:extLst>
              <a:ext uri="{FF2B5EF4-FFF2-40B4-BE49-F238E27FC236}">
                <a16:creationId xmlns:a16="http://schemas.microsoft.com/office/drawing/2014/main" id="{0A05B343-0684-825C-0EF2-8B6DD139C13D}"/>
              </a:ext>
            </a:extLst>
          </p:cNvPr>
          <p:cNvSpPr>
            <a:spLocks noGrp="1"/>
          </p:cNvSpPr>
          <p:nvPr>
            <p:ph type="body" idx="23" hasCustomPrompt="1"/>
          </p:nvPr>
        </p:nvSpPr>
        <p:spPr>
          <a:xfrm>
            <a:off x="8657615" y="841241"/>
            <a:ext cx="2727872" cy="9825120"/>
          </a:xfrm>
        </p:spPr>
        <p:txBody>
          <a:bodyPr wrap="square" tIns="144000">
            <a:spAutoFit/>
          </a:bodyPr>
          <a:lstStyle>
            <a:lvl1pPr marL="0" indent="0" algn="l">
              <a:buNone/>
              <a:defRPr sz="1600" i="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This is a placeholder.</a:t>
            </a:r>
          </a:p>
          <a:p>
            <a:pPr lvl="0"/>
            <a:endParaRPr lang="en-GB"/>
          </a:p>
          <a:p>
            <a:pPr lvl="0"/>
            <a:endParaRPr lang="en-GB"/>
          </a:p>
        </p:txBody>
      </p:sp>
      <p:sp>
        <p:nvSpPr>
          <p:cNvPr id="10" name="Text Placeholder 2">
            <a:extLst>
              <a:ext uri="{FF2B5EF4-FFF2-40B4-BE49-F238E27FC236}">
                <a16:creationId xmlns:a16="http://schemas.microsoft.com/office/drawing/2014/main" id="{B5563D69-6F93-16DE-443B-F61DEDA4C2F7}"/>
              </a:ext>
            </a:extLst>
          </p:cNvPr>
          <p:cNvSpPr>
            <a:spLocks noGrp="1"/>
          </p:cNvSpPr>
          <p:nvPr>
            <p:ph type="body" idx="27" hasCustomPrompt="1"/>
          </p:nvPr>
        </p:nvSpPr>
        <p:spPr>
          <a:xfrm>
            <a:off x="8657615" y="2708847"/>
            <a:ext cx="2727872" cy="9825120"/>
          </a:xfrm>
        </p:spPr>
        <p:txBody>
          <a:bodyPr wrap="square" tIns="144000">
            <a:spAutoFit/>
          </a:bodyPr>
          <a:lstStyle>
            <a:lvl1pPr marL="0" indent="0" algn="l">
              <a:buNone/>
              <a:defRPr sz="1600" i="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This is a placeholder.</a:t>
            </a:r>
          </a:p>
          <a:p>
            <a:pPr lvl="0"/>
            <a:endParaRPr lang="en-GB"/>
          </a:p>
          <a:p>
            <a:pPr lvl="0"/>
            <a:endParaRPr lang="en-GB"/>
          </a:p>
        </p:txBody>
      </p:sp>
      <p:sp>
        <p:nvSpPr>
          <p:cNvPr id="11" name="Text Placeholder 2">
            <a:extLst>
              <a:ext uri="{FF2B5EF4-FFF2-40B4-BE49-F238E27FC236}">
                <a16:creationId xmlns:a16="http://schemas.microsoft.com/office/drawing/2014/main" id="{8A26295E-BE27-F449-CEC3-3F39B2072822}"/>
              </a:ext>
            </a:extLst>
          </p:cNvPr>
          <p:cNvSpPr>
            <a:spLocks noGrp="1"/>
          </p:cNvSpPr>
          <p:nvPr>
            <p:ph type="body" idx="29" hasCustomPrompt="1"/>
          </p:nvPr>
        </p:nvSpPr>
        <p:spPr>
          <a:xfrm>
            <a:off x="8657615" y="4720527"/>
            <a:ext cx="2727872" cy="9825120"/>
          </a:xfrm>
        </p:spPr>
        <p:txBody>
          <a:bodyPr wrap="square" tIns="144000">
            <a:spAutoFit/>
          </a:bodyPr>
          <a:lstStyle>
            <a:lvl1pPr marL="0" indent="0" algn="l">
              <a:buNone/>
              <a:defRPr sz="1600" i="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This is a placeholder.</a:t>
            </a:r>
          </a:p>
          <a:p>
            <a:pPr lvl="0"/>
            <a:endParaRPr lang="en-GB"/>
          </a:p>
          <a:p>
            <a:pPr lvl="0"/>
            <a:endParaRPr lang="en-GB"/>
          </a:p>
        </p:txBody>
      </p:sp>
      <p:sp>
        <p:nvSpPr>
          <p:cNvPr id="12" name="Title 1">
            <a:extLst>
              <a:ext uri="{FF2B5EF4-FFF2-40B4-BE49-F238E27FC236}">
                <a16:creationId xmlns:a16="http://schemas.microsoft.com/office/drawing/2014/main" id="{031193C7-76E3-3044-9861-FE52B5FB5784}"/>
              </a:ext>
            </a:extLst>
          </p:cNvPr>
          <p:cNvSpPr>
            <a:spLocks noGrp="1"/>
          </p:cNvSpPr>
          <p:nvPr>
            <p:ph type="title" hasCustomPrompt="1"/>
          </p:nvPr>
        </p:nvSpPr>
        <p:spPr>
          <a:xfrm>
            <a:off x="460904" y="408689"/>
            <a:ext cx="6579976" cy="622522"/>
          </a:xfrm>
        </p:spPr>
        <p:txBody>
          <a:bodyPr/>
          <a:lstStyle>
            <a:lvl1pPr>
              <a:defRPr sz="3000">
                <a:solidFill>
                  <a:schemeClr val="tx2"/>
                </a:solidFill>
                <a:latin typeface="Georgia" panose="02040502050405020303" pitchFamily="18" charset="0"/>
              </a:defRPr>
            </a:lvl1pPr>
          </a:lstStyle>
          <a:p>
            <a:r>
              <a:rPr lang="en-US"/>
              <a:t>Chart Title</a:t>
            </a:r>
          </a:p>
        </p:txBody>
      </p:sp>
      <p:pic>
        <p:nvPicPr>
          <p:cNvPr id="2" name="Picture 1">
            <a:extLst>
              <a:ext uri="{FF2B5EF4-FFF2-40B4-BE49-F238E27FC236}">
                <a16:creationId xmlns:a16="http://schemas.microsoft.com/office/drawing/2014/main" id="{FAE501A1-67C8-A8B7-1C32-BC6A4771AE6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230336117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hart - 6 bullets">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881AEB6F-E275-99A3-BE1A-8B754855FDDA}"/>
              </a:ext>
            </a:extLst>
          </p:cNvPr>
          <p:cNvPicPr>
            <a:picLocks noChangeAspect="1"/>
          </p:cNvPicPr>
          <p:nvPr userDrawn="1"/>
        </p:nvPicPr>
        <p:blipFill>
          <a:blip r:embed="rId2"/>
          <a:stretch>
            <a:fillRect/>
          </a:stretch>
        </p:blipFill>
        <p:spPr>
          <a:xfrm>
            <a:off x="307240" y="6117604"/>
            <a:ext cx="1559663" cy="492888"/>
          </a:xfrm>
          <a:prstGeom prst="rect">
            <a:avLst/>
          </a:prstGeom>
        </p:spPr>
      </p:pic>
      <p:sp>
        <p:nvSpPr>
          <p:cNvPr id="4" name="Title 1">
            <a:extLst>
              <a:ext uri="{FF2B5EF4-FFF2-40B4-BE49-F238E27FC236}">
                <a16:creationId xmlns:a16="http://schemas.microsoft.com/office/drawing/2014/main" id="{CB28E19E-4FC7-B1FD-D338-6BCC7473ABDA}"/>
              </a:ext>
            </a:extLst>
          </p:cNvPr>
          <p:cNvSpPr>
            <a:spLocks noGrp="1"/>
          </p:cNvSpPr>
          <p:nvPr>
            <p:ph type="title" hasCustomPrompt="1"/>
          </p:nvPr>
        </p:nvSpPr>
        <p:spPr>
          <a:xfrm>
            <a:off x="460904" y="408692"/>
            <a:ext cx="11444584"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24" name="Chart Placeholder 6">
            <a:extLst>
              <a:ext uri="{FF2B5EF4-FFF2-40B4-BE49-F238E27FC236}">
                <a16:creationId xmlns:a16="http://schemas.microsoft.com/office/drawing/2014/main" id="{EE461463-DB28-7BD0-CCA0-C7E4292EFCC4}"/>
              </a:ext>
            </a:extLst>
          </p:cNvPr>
          <p:cNvSpPr>
            <a:spLocks noGrp="1"/>
          </p:cNvSpPr>
          <p:nvPr>
            <p:ph type="chart" sz="quarter" idx="31"/>
          </p:nvPr>
        </p:nvSpPr>
        <p:spPr>
          <a:xfrm>
            <a:off x="765969" y="1155032"/>
            <a:ext cx="4118851" cy="4499811"/>
          </a:xfrm>
        </p:spPr>
        <p:txBody>
          <a:bodyPr/>
          <a:lstStyle/>
          <a:p>
            <a:endParaRPr lang="en-US"/>
          </a:p>
        </p:txBody>
      </p:sp>
      <p:sp>
        <p:nvSpPr>
          <p:cNvPr id="26" name="Line">
            <a:extLst>
              <a:ext uri="{FF2B5EF4-FFF2-40B4-BE49-F238E27FC236}">
                <a16:creationId xmlns:a16="http://schemas.microsoft.com/office/drawing/2014/main" id="{537DA144-B3BD-D918-C74A-DF49C5EF7533}"/>
              </a:ext>
            </a:extLst>
          </p:cNvPr>
          <p:cNvSpPr/>
          <p:nvPr userDrawn="1"/>
        </p:nvSpPr>
        <p:spPr>
          <a:xfrm flipH="1" flipV="1">
            <a:off x="4048317" y="809764"/>
            <a:ext cx="12032" cy="5529290"/>
          </a:xfrm>
          <a:prstGeom prst="line">
            <a:avLst/>
          </a:prstGeom>
          <a:ln w="25400">
            <a:solidFill>
              <a:schemeClr val="tx1"/>
            </a:solidFill>
            <a:miter lim="400000"/>
          </a:ln>
        </p:spPr>
        <p:txBody>
          <a:bodyPr lIns="0" tIns="0" rIns="0" bIns="0" anchor="ctr"/>
          <a:lstStyle/>
          <a:p>
            <a:pPr algn="ctr">
              <a:lnSpc>
                <a:spcPct val="100000"/>
              </a:lnSpc>
              <a:defRPr sz="3200" spc="0">
                <a:latin typeface="Helvetica Neue Medium"/>
                <a:ea typeface="Helvetica Neue Medium"/>
                <a:cs typeface="Helvetica Neue Medium"/>
                <a:sym typeface="Helvetica Neue Medium"/>
              </a:defRPr>
            </a:pPr>
            <a:endParaRPr sz="1600" b="0" i="0">
              <a:solidFill>
                <a:schemeClr val="tx1"/>
              </a:solidFill>
              <a:latin typeface="Calibri" panose="020F0502020204030204" pitchFamily="34" charset="0"/>
              <a:cs typeface="Calibri" panose="020F0502020204030204" pitchFamily="34" charset="0"/>
            </a:endParaRPr>
          </a:p>
        </p:txBody>
      </p:sp>
      <p:sp>
        <p:nvSpPr>
          <p:cNvPr id="29" name="Text Placeholder 28">
            <a:extLst>
              <a:ext uri="{FF2B5EF4-FFF2-40B4-BE49-F238E27FC236}">
                <a16:creationId xmlns:a16="http://schemas.microsoft.com/office/drawing/2014/main" id="{2A460DAA-1693-3C80-DC34-8769DFC63C7C}"/>
              </a:ext>
            </a:extLst>
          </p:cNvPr>
          <p:cNvSpPr>
            <a:spLocks noGrp="1"/>
          </p:cNvSpPr>
          <p:nvPr>
            <p:ph type="body" sz="quarter" idx="32" hasCustomPrompt="1"/>
          </p:nvPr>
        </p:nvSpPr>
        <p:spPr>
          <a:xfrm>
            <a:off x="5992019" y="965478"/>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0" name="Text Placeholder 28">
            <a:extLst>
              <a:ext uri="{FF2B5EF4-FFF2-40B4-BE49-F238E27FC236}">
                <a16:creationId xmlns:a16="http://schemas.microsoft.com/office/drawing/2014/main" id="{5A63E716-8409-81D3-DD65-5E81BEA9E196}"/>
              </a:ext>
            </a:extLst>
          </p:cNvPr>
          <p:cNvSpPr>
            <a:spLocks noGrp="1"/>
          </p:cNvSpPr>
          <p:nvPr>
            <p:ph type="body" sz="quarter" idx="33" hasCustomPrompt="1"/>
          </p:nvPr>
        </p:nvSpPr>
        <p:spPr>
          <a:xfrm>
            <a:off x="9108198" y="965478"/>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5" name="Text Placeholder 28">
            <a:extLst>
              <a:ext uri="{FF2B5EF4-FFF2-40B4-BE49-F238E27FC236}">
                <a16:creationId xmlns:a16="http://schemas.microsoft.com/office/drawing/2014/main" id="{8D1E8335-8461-9E56-81A1-66D89D66BF5A}"/>
              </a:ext>
            </a:extLst>
          </p:cNvPr>
          <p:cNvSpPr>
            <a:spLocks noGrp="1"/>
          </p:cNvSpPr>
          <p:nvPr>
            <p:ph type="body" sz="quarter" idx="34" hasCustomPrompt="1"/>
          </p:nvPr>
        </p:nvSpPr>
        <p:spPr>
          <a:xfrm>
            <a:off x="5992019" y="2637867"/>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6" name="Text Placeholder 28">
            <a:extLst>
              <a:ext uri="{FF2B5EF4-FFF2-40B4-BE49-F238E27FC236}">
                <a16:creationId xmlns:a16="http://schemas.microsoft.com/office/drawing/2014/main" id="{A59671D5-21FE-8F82-2C48-D433FAFA0F7E}"/>
              </a:ext>
            </a:extLst>
          </p:cNvPr>
          <p:cNvSpPr>
            <a:spLocks noGrp="1"/>
          </p:cNvSpPr>
          <p:nvPr>
            <p:ph type="body" sz="quarter" idx="35" hasCustomPrompt="1"/>
          </p:nvPr>
        </p:nvSpPr>
        <p:spPr>
          <a:xfrm>
            <a:off x="9108198" y="2637867"/>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7" name="Text Placeholder 28">
            <a:extLst>
              <a:ext uri="{FF2B5EF4-FFF2-40B4-BE49-F238E27FC236}">
                <a16:creationId xmlns:a16="http://schemas.microsoft.com/office/drawing/2014/main" id="{95CB1D0A-7D9B-914F-14C9-32AF4AC0528E}"/>
              </a:ext>
            </a:extLst>
          </p:cNvPr>
          <p:cNvSpPr>
            <a:spLocks noGrp="1"/>
          </p:cNvSpPr>
          <p:nvPr>
            <p:ph type="body" sz="quarter" idx="36" hasCustomPrompt="1"/>
          </p:nvPr>
        </p:nvSpPr>
        <p:spPr>
          <a:xfrm>
            <a:off x="5992019" y="4310257"/>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8" name="Text Placeholder 28">
            <a:extLst>
              <a:ext uri="{FF2B5EF4-FFF2-40B4-BE49-F238E27FC236}">
                <a16:creationId xmlns:a16="http://schemas.microsoft.com/office/drawing/2014/main" id="{C151D2D0-3124-5532-9BE0-13326BAF441F}"/>
              </a:ext>
            </a:extLst>
          </p:cNvPr>
          <p:cNvSpPr>
            <a:spLocks noGrp="1"/>
          </p:cNvSpPr>
          <p:nvPr>
            <p:ph type="body" sz="quarter" idx="37" hasCustomPrompt="1"/>
          </p:nvPr>
        </p:nvSpPr>
        <p:spPr>
          <a:xfrm>
            <a:off x="9108198" y="4310257"/>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pic>
        <p:nvPicPr>
          <p:cNvPr id="3" name="Picture 2">
            <a:extLst>
              <a:ext uri="{FF2B5EF4-FFF2-40B4-BE49-F238E27FC236}">
                <a16:creationId xmlns:a16="http://schemas.microsoft.com/office/drawing/2014/main" id="{244FD12B-E1F2-6C78-4405-A9063FAA820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20698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26"/>
                                        </p:tgtEl>
                                        <p:attrNameLst>
                                          <p:attrName>style.visibility</p:attrName>
                                        </p:attrNameLst>
                                      </p:cBhvr>
                                      <p:to>
                                        <p:strVal val="visible"/>
                                      </p:to>
                                    </p:set>
                                    <p:anim calcmode="lin" valueType="num">
                                      <p:cBhvr>
                                        <p:cTn id="7" dur="700" fill="hold"/>
                                        <p:tgtEl>
                                          <p:spTgt spid="26"/>
                                        </p:tgtEl>
                                        <p:attrNameLst>
                                          <p:attrName>ppt_x</p:attrName>
                                        </p:attrNameLst>
                                      </p:cBhvr>
                                      <p:tavLst>
                                        <p:tav tm="0">
                                          <p:val>
                                            <p:strVal val="#ppt_x"/>
                                          </p:val>
                                        </p:tav>
                                        <p:tav tm="100000">
                                          <p:val>
                                            <p:strVal val="#ppt_x"/>
                                          </p:val>
                                        </p:tav>
                                      </p:tavLst>
                                    </p:anim>
                                    <p:anim calcmode="lin" valueType="num">
                                      <p:cBhvr>
                                        <p:cTn id="8" dur="7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dvAuto="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881AEB6F-E275-99A3-BE1A-8B754855FDDA}"/>
              </a:ext>
            </a:extLst>
          </p:cNvPr>
          <p:cNvPicPr>
            <a:picLocks noChangeAspect="1"/>
          </p:cNvPicPr>
          <p:nvPr userDrawn="1"/>
        </p:nvPicPr>
        <p:blipFill>
          <a:blip r:embed="rId2"/>
          <a:stretch>
            <a:fillRect/>
          </a:stretch>
        </p:blipFill>
        <p:spPr>
          <a:xfrm>
            <a:off x="307240" y="6117604"/>
            <a:ext cx="1559663" cy="492888"/>
          </a:xfrm>
          <a:prstGeom prst="rect">
            <a:avLst/>
          </a:prstGeom>
        </p:spPr>
      </p:pic>
      <p:sp>
        <p:nvSpPr>
          <p:cNvPr id="4" name="Title 1">
            <a:extLst>
              <a:ext uri="{FF2B5EF4-FFF2-40B4-BE49-F238E27FC236}">
                <a16:creationId xmlns:a16="http://schemas.microsoft.com/office/drawing/2014/main" id="{CB28E19E-4FC7-B1FD-D338-6BCC7473ABDA}"/>
              </a:ext>
            </a:extLst>
          </p:cNvPr>
          <p:cNvSpPr>
            <a:spLocks noGrp="1"/>
          </p:cNvSpPr>
          <p:nvPr>
            <p:ph type="title" hasCustomPrompt="1"/>
          </p:nvPr>
        </p:nvSpPr>
        <p:spPr>
          <a:xfrm>
            <a:off x="460904" y="408692"/>
            <a:ext cx="11444584"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3" name="Line">
            <a:extLst>
              <a:ext uri="{FF2B5EF4-FFF2-40B4-BE49-F238E27FC236}">
                <a16:creationId xmlns:a16="http://schemas.microsoft.com/office/drawing/2014/main" id="{402C4A0F-F757-1A85-15F1-DDEB862CA017}"/>
              </a:ext>
            </a:extLst>
          </p:cNvPr>
          <p:cNvSpPr/>
          <p:nvPr userDrawn="1"/>
        </p:nvSpPr>
        <p:spPr>
          <a:xfrm flipH="1" flipV="1">
            <a:off x="1765957" y="2095620"/>
            <a:ext cx="8980060" cy="0"/>
          </a:xfrm>
          <a:prstGeom prst="line">
            <a:avLst/>
          </a:prstGeom>
          <a:ln w="25400">
            <a:solidFill>
              <a:schemeClr val="tx1"/>
            </a:solidFill>
            <a:miter lim="400000"/>
          </a:ln>
        </p:spPr>
        <p:txBody>
          <a:bodyPr lIns="0" tIns="0" rIns="0" bIns="0" anchor="ctr"/>
          <a:lstStyle/>
          <a:p>
            <a:pPr algn="ctr">
              <a:lnSpc>
                <a:spcPct val="100000"/>
              </a:lnSpc>
              <a:defRPr sz="3200" spc="0">
                <a:latin typeface="Helvetica Neue Medium"/>
                <a:ea typeface="Helvetica Neue Medium"/>
                <a:cs typeface="Helvetica Neue Medium"/>
                <a:sym typeface="Helvetica Neue Medium"/>
              </a:defRPr>
            </a:pPr>
            <a:endParaRPr sz="1600" b="0" i="0">
              <a:solidFill>
                <a:schemeClr val="tx1"/>
              </a:solidFill>
              <a:latin typeface="Calibri" panose="020F0502020204030204" pitchFamily="34" charset="0"/>
              <a:cs typeface="Calibri" panose="020F0502020204030204" pitchFamily="34" charset="0"/>
            </a:endParaRPr>
          </a:p>
        </p:txBody>
      </p:sp>
      <p:sp>
        <p:nvSpPr>
          <p:cNvPr id="5" name="Line">
            <a:extLst>
              <a:ext uri="{FF2B5EF4-FFF2-40B4-BE49-F238E27FC236}">
                <a16:creationId xmlns:a16="http://schemas.microsoft.com/office/drawing/2014/main" id="{6F7B1B45-6AA6-881A-C219-683869B4972E}"/>
              </a:ext>
            </a:extLst>
          </p:cNvPr>
          <p:cNvSpPr/>
          <p:nvPr userDrawn="1"/>
        </p:nvSpPr>
        <p:spPr>
          <a:xfrm flipH="1">
            <a:off x="2821662" y="1599346"/>
            <a:ext cx="2" cy="3986554"/>
          </a:xfrm>
          <a:prstGeom prst="line">
            <a:avLst/>
          </a:prstGeom>
          <a:ln w="25400">
            <a:solidFill>
              <a:schemeClr val="tx1"/>
            </a:solidFill>
            <a:miter lim="400000"/>
          </a:ln>
        </p:spPr>
        <p:txBody>
          <a:bodyPr lIns="0" tIns="0" rIns="0" bIns="0" anchor="ctr"/>
          <a:lstStyle/>
          <a:p>
            <a:pPr algn="ctr">
              <a:lnSpc>
                <a:spcPct val="100000"/>
              </a:lnSpc>
              <a:defRPr sz="3200" spc="0">
                <a:latin typeface="Helvetica Neue Medium"/>
                <a:ea typeface="Helvetica Neue Medium"/>
                <a:cs typeface="Helvetica Neue Medium"/>
                <a:sym typeface="Helvetica Neue Medium"/>
              </a:defRPr>
            </a:pPr>
            <a:endParaRPr sz="1600" b="0" i="0">
              <a:solidFill>
                <a:schemeClr val="tx1"/>
              </a:solidFill>
              <a:latin typeface="Calibri" panose="020F0502020204030204" pitchFamily="34" charset="0"/>
              <a:cs typeface="Calibri" panose="020F0502020204030204" pitchFamily="34" charset="0"/>
            </a:endParaRPr>
          </a:p>
        </p:txBody>
      </p:sp>
      <p:sp>
        <p:nvSpPr>
          <p:cNvPr id="7" name="Line">
            <a:extLst>
              <a:ext uri="{FF2B5EF4-FFF2-40B4-BE49-F238E27FC236}">
                <a16:creationId xmlns:a16="http://schemas.microsoft.com/office/drawing/2014/main" id="{29B7B1C8-6FB6-5615-2AD8-9F0EE15652A2}"/>
              </a:ext>
            </a:extLst>
          </p:cNvPr>
          <p:cNvSpPr/>
          <p:nvPr userDrawn="1"/>
        </p:nvSpPr>
        <p:spPr>
          <a:xfrm flipH="1">
            <a:off x="6842191" y="1139846"/>
            <a:ext cx="0" cy="4446058"/>
          </a:xfrm>
          <a:prstGeom prst="line">
            <a:avLst/>
          </a:prstGeom>
          <a:ln w="25400">
            <a:solidFill>
              <a:schemeClr val="tx1"/>
            </a:solidFill>
            <a:miter lim="400000"/>
          </a:ln>
        </p:spPr>
        <p:txBody>
          <a:bodyPr lIns="0" tIns="0" rIns="0" bIns="0" anchor="ctr"/>
          <a:lstStyle/>
          <a:p>
            <a:pPr algn="ctr">
              <a:lnSpc>
                <a:spcPct val="100000"/>
              </a:lnSpc>
              <a:defRPr sz="3200" spc="0">
                <a:latin typeface="Helvetica Neue Medium"/>
                <a:ea typeface="Helvetica Neue Medium"/>
                <a:cs typeface="Helvetica Neue Medium"/>
                <a:sym typeface="Helvetica Neue Medium"/>
              </a:defRPr>
            </a:pPr>
            <a:endParaRPr sz="1600" b="0" i="0">
              <a:solidFill>
                <a:schemeClr val="tx1"/>
              </a:solidFill>
              <a:latin typeface="Calibri" panose="020F0502020204030204" pitchFamily="34" charset="0"/>
              <a:cs typeface="Calibri" panose="020F0502020204030204" pitchFamily="34" charset="0"/>
            </a:endParaRPr>
          </a:p>
        </p:txBody>
      </p:sp>
      <p:sp>
        <p:nvSpPr>
          <p:cNvPr id="18" name="Text Placeholder 28">
            <a:extLst>
              <a:ext uri="{FF2B5EF4-FFF2-40B4-BE49-F238E27FC236}">
                <a16:creationId xmlns:a16="http://schemas.microsoft.com/office/drawing/2014/main" id="{2F4A30A5-AEAC-0C79-A3AA-22E1F8AA77A3}"/>
              </a:ext>
            </a:extLst>
          </p:cNvPr>
          <p:cNvSpPr>
            <a:spLocks noGrp="1"/>
          </p:cNvSpPr>
          <p:nvPr>
            <p:ph type="body" sz="quarter" idx="32" hasCustomPrompt="1"/>
          </p:nvPr>
        </p:nvSpPr>
        <p:spPr>
          <a:xfrm>
            <a:off x="3212322" y="2539240"/>
            <a:ext cx="3286028" cy="719544"/>
          </a:xfrm>
          <a:prstGeom prst="rect">
            <a:avLst/>
          </a:prstGeom>
        </p:spPr>
        <p:txBody>
          <a:bodyPr/>
          <a:lstStyle>
            <a:lvl1pPr marL="0" indent="0">
              <a:buNone/>
              <a:defRPr sz="1600"/>
            </a:lvl1pPr>
          </a:lstStyle>
          <a:p>
            <a:pPr>
              <a:lnSpc>
                <a:spcPct val="100000"/>
              </a:lnSpc>
            </a:pPr>
            <a:r>
              <a:rPr lang="en-US" sz="1600">
                <a:solidFill>
                  <a:schemeClr val="tx1"/>
                </a:solidFill>
                <a:latin typeface="Calibri" panose="020F0502020204030204" pitchFamily="34" charset="0"/>
                <a:cs typeface="Calibri" panose="020F0502020204030204" pitchFamily="34" charset="0"/>
              </a:rPr>
              <a:t>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elit</a:t>
            </a:r>
            <a:r>
              <a:rPr lang="en-US" sz="1600">
                <a:solidFill>
                  <a:schemeClr val="tx1"/>
                </a:solidFill>
                <a:latin typeface="Calibri" panose="020F0502020204030204" pitchFamily="34" charset="0"/>
                <a:cs typeface="Calibri" panose="020F0502020204030204" pitchFamily="34" charset="0"/>
              </a:rPr>
              <a:t>,</a:t>
            </a:r>
          </a:p>
        </p:txBody>
      </p:sp>
      <p:sp>
        <p:nvSpPr>
          <p:cNvPr id="19" name="Text Placeholder 28">
            <a:extLst>
              <a:ext uri="{FF2B5EF4-FFF2-40B4-BE49-F238E27FC236}">
                <a16:creationId xmlns:a16="http://schemas.microsoft.com/office/drawing/2014/main" id="{1FCC1A12-EE73-C419-5184-F0D44C6BD203}"/>
              </a:ext>
            </a:extLst>
          </p:cNvPr>
          <p:cNvSpPr>
            <a:spLocks noGrp="1"/>
          </p:cNvSpPr>
          <p:nvPr>
            <p:ph type="body" sz="quarter" idx="33" hasCustomPrompt="1"/>
          </p:nvPr>
        </p:nvSpPr>
        <p:spPr>
          <a:xfrm>
            <a:off x="7230869" y="2539240"/>
            <a:ext cx="3286028" cy="719544"/>
          </a:xfrm>
          <a:prstGeom prst="rect">
            <a:avLst/>
          </a:prstGeom>
        </p:spPr>
        <p:txBody>
          <a:bodyPr/>
          <a:lstStyle>
            <a:lvl1pPr marL="0" indent="0">
              <a:buNone/>
              <a:defRPr sz="1600" b="1"/>
            </a:lvl1pPr>
          </a:lstStyle>
          <a:p>
            <a:pPr>
              <a:lnSpc>
                <a:spcPct val="100000"/>
              </a:lnSpc>
            </a:pPr>
            <a:r>
              <a:rPr lang="en-US" sz="1600">
                <a:solidFill>
                  <a:schemeClr val="tx1"/>
                </a:solidFill>
                <a:latin typeface="Calibri" panose="020F0502020204030204" pitchFamily="34" charset="0"/>
                <a:cs typeface="Calibri" panose="020F0502020204030204" pitchFamily="34" charset="0"/>
              </a:rPr>
              <a:t>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elit</a:t>
            </a:r>
            <a:r>
              <a:rPr lang="en-US" sz="1600">
                <a:solidFill>
                  <a:schemeClr val="tx1"/>
                </a:solidFill>
                <a:latin typeface="Calibri" panose="020F0502020204030204" pitchFamily="34" charset="0"/>
                <a:cs typeface="Calibri" panose="020F0502020204030204" pitchFamily="34" charset="0"/>
              </a:rPr>
              <a:t>,</a:t>
            </a:r>
          </a:p>
        </p:txBody>
      </p:sp>
      <p:sp>
        <p:nvSpPr>
          <p:cNvPr id="20" name="Text Placeholder 28">
            <a:extLst>
              <a:ext uri="{FF2B5EF4-FFF2-40B4-BE49-F238E27FC236}">
                <a16:creationId xmlns:a16="http://schemas.microsoft.com/office/drawing/2014/main" id="{71C78A28-0378-83D2-3610-FA2EE708837A}"/>
              </a:ext>
            </a:extLst>
          </p:cNvPr>
          <p:cNvSpPr>
            <a:spLocks noGrp="1"/>
          </p:cNvSpPr>
          <p:nvPr>
            <p:ph type="body" sz="quarter" idx="34" hasCustomPrompt="1"/>
          </p:nvPr>
        </p:nvSpPr>
        <p:spPr>
          <a:xfrm>
            <a:off x="3212322" y="3585987"/>
            <a:ext cx="3286028" cy="719544"/>
          </a:xfrm>
          <a:prstGeom prst="rect">
            <a:avLst/>
          </a:prstGeom>
        </p:spPr>
        <p:txBody>
          <a:bodyPr/>
          <a:lstStyle>
            <a:lvl1pPr marL="0" indent="0">
              <a:buNone/>
              <a:defRPr sz="1600"/>
            </a:lvl1pPr>
          </a:lstStyle>
          <a:p>
            <a:pPr>
              <a:lnSpc>
                <a:spcPct val="100000"/>
              </a:lnSpc>
            </a:pPr>
            <a:r>
              <a:rPr lang="en-US" sz="1600">
                <a:solidFill>
                  <a:schemeClr val="tx1"/>
                </a:solidFill>
                <a:latin typeface="Calibri" panose="020F0502020204030204" pitchFamily="34" charset="0"/>
                <a:cs typeface="Calibri" panose="020F0502020204030204" pitchFamily="34" charset="0"/>
              </a:rPr>
              <a:t>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elit</a:t>
            </a:r>
            <a:r>
              <a:rPr lang="en-US" sz="1600">
                <a:solidFill>
                  <a:schemeClr val="tx1"/>
                </a:solidFill>
                <a:latin typeface="Calibri" panose="020F0502020204030204" pitchFamily="34" charset="0"/>
                <a:cs typeface="Calibri" panose="020F0502020204030204" pitchFamily="34" charset="0"/>
              </a:rPr>
              <a:t>,</a:t>
            </a:r>
          </a:p>
        </p:txBody>
      </p:sp>
      <p:sp>
        <p:nvSpPr>
          <p:cNvPr id="21" name="Text Placeholder 28">
            <a:extLst>
              <a:ext uri="{FF2B5EF4-FFF2-40B4-BE49-F238E27FC236}">
                <a16:creationId xmlns:a16="http://schemas.microsoft.com/office/drawing/2014/main" id="{ACE0D42E-A046-D6F6-BFEC-343C8CCBDED4}"/>
              </a:ext>
            </a:extLst>
          </p:cNvPr>
          <p:cNvSpPr>
            <a:spLocks noGrp="1"/>
          </p:cNvSpPr>
          <p:nvPr>
            <p:ph type="body" sz="quarter" idx="35" hasCustomPrompt="1"/>
          </p:nvPr>
        </p:nvSpPr>
        <p:spPr>
          <a:xfrm>
            <a:off x="7230869" y="3585987"/>
            <a:ext cx="3286028" cy="719544"/>
          </a:xfrm>
          <a:prstGeom prst="rect">
            <a:avLst/>
          </a:prstGeom>
        </p:spPr>
        <p:txBody>
          <a:bodyPr/>
          <a:lstStyle>
            <a:lvl1pPr marL="0" indent="0">
              <a:buNone/>
              <a:defRPr sz="1600" b="1"/>
            </a:lvl1pPr>
          </a:lstStyle>
          <a:p>
            <a:pPr>
              <a:lnSpc>
                <a:spcPct val="100000"/>
              </a:lnSpc>
            </a:pPr>
            <a:r>
              <a:rPr lang="en-US" sz="1600">
                <a:solidFill>
                  <a:schemeClr val="tx1"/>
                </a:solidFill>
                <a:latin typeface="Calibri" panose="020F0502020204030204" pitchFamily="34" charset="0"/>
                <a:cs typeface="Calibri" panose="020F0502020204030204" pitchFamily="34" charset="0"/>
              </a:rPr>
              <a:t>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elit</a:t>
            </a:r>
            <a:r>
              <a:rPr lang="en-US" sz="1600">
                <a:solidFill>
                  <a:schemeClr val="tx1"/>
                </a:solidFill>
                <a:latin typeface="Calibri" panose="020F0502020204030204" pitchFamily="34" charset="0"/>
                <a:cs typeface="Calibri" panose="020F0502020204030204" pitchFamily="34" charset="0"/>
              </a:rPr>
              <a:t>,</a:t>
            </a:r>
          </a:p>
        </p:txBody>
      </p:sp>
      <p:sp>
        <p:nvSpPr>
          <p:cNvPr id="22" name="Text Placeholder 28">
            <a:extLst>
              <a:ext uri="{FF2B5EF4-FFF2-40B4-BE49-F238E27FC236}">
                <a16:creationId xmlns:a16="http://schemas.microsoft.com/office/drawing/2014/main" id="{F5F3803B-85E8-1225-FA3B-F576041616E3}"/>
              </a:ext>
            </a:extLst>
          </p:cNvPr>
          <p:cNvSpPr>
            <a:spLocks noGrp="1"/>
          </p:cNvSpPr>
          <p:nvPr>
            <p:ph type="body" sz="quarter" idx="36" hasCustomPrompt="1"/>
          </p:nvPr>
        </p:nvSpPr>
        <p:spPr>
          <a:xfrm>
            <a:off x="3212322" y="4680861"/>
            <a:ext cx="3286028" cy="719544"/>
          </a:xfrm>
          <a:prstGeom prst="rect">
            <a:avLst/>
          </a:prstGeom>
        </p:spPr>
        <p:txBody>
          <a:bodyPr/>
          <a:lstStyle>
            <a:lvl1pPr marL="0" indent="0">
              <a:buNone/>
              <a:defRPr sz="1600"/>
            </a:lvl1pPr>
          </a:lstStyle>
          <a:p>
            <a:pPr>
              <a:lnSpc>
                <a:spcPct val="100000"/>
              </a:lnSpc>
            </a:pPr>
            <a:r>
              <a:rPr lang="en-US" sz="1600">
                <a:solidFill>
                  <a:schemeClr val="tx1"/>
                </a:solidFill>
                <a:latin typeface="Calibri" panose="020F0502020204030204" pitchFamily="34" charset="0"/>
                <a:cs typeface="Calibri" panose="020F0502020204030204" pitchFamily="34" charset="0"/>
              </a:rPr>
              <a:t>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elit</a:t>
            </a:r>
            <a:r>
              <a:rPr lang="en-US" sz="1600">
                <a:solidFill>
                  <a:schemeClr val="tx1"/>
                </a:solidFill>
                <a:latin typeface="Calibri" panose="020F0502020204030204" pitchFamily="34" charset="0"/>
                <a:cs typeface="Calibri" panose="020F0502020204030204" pitchFamily="34" charset="0"/>
              </a:rPr>
              <a:t>,</a:t>
            </a:r>
          </a:p>
        </p:txBody>
      </p:sp>
      <p:sp>
        <p:nvSpPr>
          <p:cNvPr id="23" name="Text Placeholder 28">
            <a:extLst>
              <a:ext uri="{FF2B5EF4-FFF2-40B4-BE49-F238E27FC236}">
                <a16:creationId xmlns:a16="http://schemas.microsoft.com/office/drawing/2014/main" id="{EE4D0C65-2858-ED0E-FF0A-52C78182F382}"/>
              </a:ext>
            </a:extLst>
          </p:cNvPr>
          <p:cNvSpPr>
            <a:spLocks noGrp="1"/>
          </p:cNvSpPr>
          <p:nvPr>
            <p:ph type="body" sz="quarter" idx="37" hasCustomPrompt="1"/>
          </p:nvPr>
        </p:nvSpPr>
        <p:spPr>
          <a:xfrm>
            <a:off x="7230869" y="4680861"/>
            <a:ext cx="3286028" cy="719544"/>
          </a:xfrm>
          <a:prstGeom prst="rect">
            <a:avLst/>
          </a:prstGeom>
        </p:spPr>
        <p:txBody>
          <a:bodyPr/>
          <a:lstStyle>
            <a:lvl1pPr marL="0" indent="0">
              <a:buNone/>
              <a:defRPr sz="1600" b="1"/>
            </a:lvl1pPr>
          </a:lstStyle>
          <a:p>
            <a:pPr>
              <a:lnSpc>
                <a:spcPct val="100000"/>
              </a:lnSpc>
            </a:pPr>
            <a:r>
              <a:rPr lang="en-US" sz="1600">
                <a:solidFill>
                  <a:schemeClr val="tx1"/>
                </a:solidFill>
                <a:latin typeface="Calibri" panose="020F0502020204030204" pitchFamily="34" charset="0"/>
                <a:cs typeface="Calibri" panose="020F0502020204030204" pitchFamily="34" charset="0"/>
              </a:rPr>
              <a:t>Lorem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ipsum dolor sit </a:t>
            </a:r>
            <a:r>
              <a:rPr lang="en-US" sz="1600" err="1">
                <a:solidFill>
                  <a:schemeClr val="tx1"/>
                </a:solidFill>
                <a:latin typeface="Calibri" panose="020F0502020204030204" pitchFamily="34" charset="0"/>
                <a:cs typeface="Calibri" panose="020F0502020204030204" pitchFamily="34" charset="0"/>
              </a:rPr>
              <a:t>amet</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consectetur</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adipiscing</a:t>
            </a:r>
            <a:r>
              <a:rPr lang="en-US" sz="1600">
                <a:solidFill>
                  <a:schemeClr val="tx1"/>
                </a:solidFill>
                <a:latin typeface="Calibri" panose="020F0502020204030204" pitchFamily="34" charset="0"/>
                <a:cs typeface="Calibri" panose="020F0502020204030204" pitchFamily="34" charset="0"/>
              </a:rPr>
              <a:t> </a:t>
            </a:r>
            <a:r>
              <a:rPr lang="en-US" sz="1600" err="1">
                <a:solidFill>
                  <a:schemeClr val="tx1"/>
                </a:solidFill>
                <a:latin typeface="Calibri" panose="020F0502020204030204" pitchFamily="34" charset="0"/>
                <a:cs typeface="Calibri" panose="020F0502020204030204" pitchFamily="34" charset="0"/>
              </a:rPr>
              <a:t>elit</a:t>
            </a:r>
            <a:r>
              <a:rPr lang="en-US" sz="1600">
                <a:solidFill>
                  <a:schemeClr val="tx1"/>
                </a:solidFill>
                <a:latin typeface="Calibri" panose="020F0502020204030204" pitchFamily="34" charset="0"/>
                <a:cs typeface="Calibri" panose="020F0502020204030204" pitchFamily="34" charset="0"/>
              </a:rPr>
              <a:t>,</a:t>
            </a:r>
          </a:p>
        </p:txBody>
      </p:sp>
      <p:sp>
        <p:nvSpPr>
          <p:cNvPr id="31" name="Text Placeholder 30">
            <a:extLst>
              <a:ext uri="{FF2B5EF4-FFF2-40B4-BE49-F238E27FC236}">
                <a16:creationId xmlns:a16="http://schemas.microsoft.com/office/drawing/2014/main" id="{12F4D735-EF4A-C63F-9E15-EC2E2B05275E}"/>
              </a:ext>
            </a:extLst>
          </p:cNvPr>
          <p:cNvSpPr>
            <a:spLocks noGrp="1"/>
          </p:cNvSpPr>
          <p:nvPr>
            <p:ph type="body" sz="quarter" idx="38" hasCustomPrompt="1"/>
          </p:nvPr>
        </p:nvSpPr>
        <p:spPr>
          <a:xfrm>
            <a:off x="1866900" y="2538876"/>
            <a:ext cx="954882" cy="739775"/>
          </a:xfrm>
          <a:prstGeom prst="rect">
            <a:avLst/>
          </a:prstGeom>
        </p:spPr>
        <p:txBody>
          <a:bodyPr/>
          <a:lstStyle>
            <a:lvl1pPr marL="0" indent="0">
              <a:buNone/>
              <a:defRPr sz="3750" b="1"/>
            </a:lvl1pPr>
          </a:lstStyle>
          <a:p>
            <a:pPr lvl="0"/>
            <a:r>
              <a:rPr lang="en-US"/>
              <a:t>1</a:t>
            </a:r>
          </a:p>
        </p:txBody>
      </p:sp>
      <p:sp>
        <p:nvSpPr>
          <p:cNvPr id="32" name="Text Placeholder 30">
            <a:extLst>
              <a:ext uri="{FF2B5EF4-FFF2-40B4-BE49-F238E27FC236}">
                <a16:creationId xmlns:a16="http://schemas.microsoft.com/office/drawing/2014/main" id="{E755BDD7-2541-434D-F5B1-E6BAA9CF691E}"/>
              </a:ext>
            </a:extLst>
          </p:cNvPr>
          <p:cNvSpPr>
            <a:spLocks noGrp="1"/>
          </p:cNvSpPr>
          <p:nvPr>
            <p:ph type="body" sz="quarter" idx="39" hasCustomPrompt="1"/>
          </p:nvPr>
        </p:nvSpPr>
        <p:spPr>
          <a:xfrm>
            <a:off x="1866900" y="3585623"/>
            <a:ext cx="954882" cy="739775"/>
          </a:xfrm>
          <a:prstGeom prst="rect">
            <a:avLst/>
          </a:prstGeom>
        </p:spPr>
        <p:txBody>
          <a:bodyPr/>
          <a:lstStyle>
            <a:lvl1pPr marL="0" indent="0">
              <a:buNone/>
              <a:defRPr sz="3750" b="1"/>
            </a:lvl1pPr>
          </a:lstStyle>
          <a:p>
            <a:pPr lvl="0"/>
            <a:r>
              <a:rPr lang="en-US"/>
              <a:t>2</a:t>
            </a:r>
          </a:p>
        </p:txBody>
      </p:sp>
      <p:sp>
        <p:nvSpPr>
          <p:cNvPr id="33" name="Text Placeholder 30">
            <a:extLst>
              <a:ext uri="{FF2B5EF4-FFF2-40B4-BE49-F238E27FC236}">
                <a16:creationId xmlns:a16="http://schemas.microsoft.com/office/drawing/2014/main" id="{BA8F99E1-2EEA-5D2F-6416-C3F1ED956F30}"/>
              </a:ext>
            </a:extLst>
          </p:cNvPr>
          <p:cNvSpPr>
            <a:spLocks noGrp="1"/>
          </p:cNvSpPr>
          <p:nvPr>
            <p:ph type="body" sz="quarter" idx="40" hasCustomPrompt="1"/>
          </p:nvPr>
        </p:nvSpPr>
        <p:spPr>
          <a:xfrm>
            <a:off x="1866900" y="4680497"/>
            <a:ext cx="954882" cy="739775"/>
          </a:xfrm>
          <a:prstGeom prst="rect">
            <a:avLst/>
          </a:prstGeom>
        </p:spPr>
        <p:txBody>
          <a:bodyPr/>
          <a:lstStyle>
            <a:lvl1pPr marL="0" indent="0">
              <a:buNone/>
              <a:defRPr sz="3750" b="1"/>
            </a:lvl1pPr>
          </a:lstStyle>
          <a:p>
            <a:pPr lvl="0"/>
            <a:r>
              <a:rPr lang="en-US"/>
              <a:t>3</a:t>
            </a:r>
          </a:p>
        </p:txBody>
      </p:sp>
      <p:sp>
        <p:nvSpPr>
          <p:cNvPr id="34" name="Text Placeholder 30">
            <a:extLst>
              <a:ext uri="{FF2B5EF4-FFF2-40B4-BE49-F238E27FC236}">
                <a16:creationId xmlns:a16="http://schemas.microsoft.com/office/drawing/2014/main" id="{0132BCEB-AFD6-CAE2-42B3-E4C4113F6AEC}"/>
              </a:ext>
            </a:extLst>
          </p:cNvPr>
          <p:cNvSpPr>
            <a:spLocks noGrp="1"/>
          </p:cNvSpPr>
          <p:nvPr>
            <p:ph type="body" sz="quarter" idx="41" hasCustomPrompt="1"/>
          </p:nvPr>
        </p:nvSpPr>
        <p:spPr>
          <a:xfrm>
            <a:off x="3214437" y="1447518"/>
            <a:ext cx="3283901" cy="539469"/>
          </a:xfrm>
          <a:prstGeom prst="rect">
            <a:avLst/>
          </a:prstGeom>
        </p:spPr>
        <p:txBody>
          <a:bodyPr/>
          <a:lstStyle>
            <a:lvl1pPr marL="0" indent="0">
              <a:buNone/>
              <a:defRPr sz="2000" b="1"/>
            </a:lvl1pPr>
          </a:lstStyle>
          <a:p>
            <a:pPr lvl="0"/>
            <a:r>
              <a:rPr lang="en-US"/>
              <a:t>SUBTITLE 1</a:t>
            </a:r>
          </a:p>
        </p:txBody>
      </p:sp>
      <p:sp>
        <p:nvSpPr>
          <p:cNvPr id="39" name="Text Placeholder 30">
            <a:extLst>
              <a:ext uri="{FF2B5EF4-FFF2-40B4-BE49-F238E27FC236}">
                <a16:creationId xmlns:a16="http://schemas.microsoft.com/office/drawing/2014/main" id="{1FADFCDA-60BF-EF22-131F-4C3081476D40}"/>
              </a:ext>
            </a:extLst>
          </p:cNvPr>
          <p:cNvSpPr>
            <a:spLocks noGrp="1"/>
          </p:cNvSpPr>
          <p:nvPr>
            <p:ph type="body" sz="quarter" idx="42" hasCustomPrompt="1"/>
          </p:nvPr>
        </p:nvSpPr>
        <p:spPr>
          <a:xfrm>
            <a:off x="7377363" y="1469614"/>
            <a:ext cx="3283901" cy="517371"/>
          </a:xfrm>
          <a:prstGeom prst="rect">
            <a:avLst/>
          </a:prstGeom>
        </p:spPr>
        <p:txBody>
          <a:bodyPr/>
          <a:lstStyle>
            <a:lvl1pPr marL="0" indent="0">
              <a:buNone/>
              <a:defRPr sz="2000" b="1"/>
            </a:lvl1pPr>
          </a:lstStyle>
          <a:p>
            <a:pPr lvl="0"/>
            <a:r>
              <a:rPr lang="en-US"/>
              <a:t>SUBTITLE 2</a:t>
            </a:r>
          </a:p>
        </p:txBody>
      </p:sp>
      <p:pic>
        <p:nvPicPr>
          <p:cNvPr id="6" name="Picture 5">
            <a:extLst>
              <a:ext uri="{FF2B5EF4-FFF2-40B4-BE49-F238E27FC236}">
                <a16:creationId xmlns:a16="http://schemas.microsoft.com/office/drawing/2014/main" id="{9F7CF594-0E52-CF49-DDD4-4723075E1E7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2469065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tx1"/>
        </a:solidFill>
        <a:effectLst/>
      </p:bgPr>
    </p:bg>
    <p:spTree>
      <p:nvGrpSpPr>
        <p:cNvPr id="1" name=""/>
        <p:cNvGrpSpPr/>
        <p:nvPr/>
      </p:nvGrpSpPr>
      <p:grpSpPr>
        <a:xfrm>
          <a:off x="0" y="0"/>
          <a:ext cx="0" cy="0"/>
          <a:chOff x="0" y="0"/>
          <a:chExt cx="0" cy="0"/>
        </a:xfrm>
      </p:grpSpPr>
      <p:sp>
        <p:nvSpPr>
          <p:cNvPr id="4" name="Line">
            <a:extLst>
              <a:ext uri="{FF2B5EF4-FFF2-40B4-BE49-F238E27FC236}">
                <a16:creationId xmlns:a16="http://schemas.microsoft.com/office/drawing/2014/main" id="{5E164CD5-1F26-BC2E-1E7E-44DA3E91C8A7}"/>
              </a:ext>
            </a:extLst>
          </p:cNvPr>
          <p:cNvSpPr/>
          <p:nvPr userDrawn="1"/>
        </p:nvSpPr>
        <p:spPr>
          <a:xfrm flipH="1" flipV="1">
            <a:off x="1676869" y="2745751"/>
            <a:ext cx="2819337" cy="0"/>
          </a:xfrm>
          <a:prstGeom prst="line">
            <a:avLst/>
          </a:prstGeom>
          <a:ln w="25400">
            <a:solidFill>
              <a:schemeClr val="bg2"/>
            </a:solidFill>
            <a:miter lim="400000"/>
          </a:ln>
        </p:spPr>
        <p:txBody>
          <a:bodyPr lIns="0" tIns="0" rIns="0" bIns="0" anchor="ctr"/>
          <a:lstStyle/>
          <a:p>
            <a:pPr algn="ctr">
              <a:lnSpc>
                <a:spcPct val="100000"/>
              </a:lnSpc>
              <a:defRPr sz="3200" spc="0">
                <a:latin typeface="Helvetica Neue Medium"/>
                <a:ea typeface="Helvetica Neue Medium"/>
                <a:cs typeface="Helvetica Neue Medium"/>
                <a:sym typeface="Helvetica Neue Medium"/>
              </a:defRPr>
            </a:pPr>
            <a:endParaRPr sz="1600" b="0" i="0">
              <a:solidFill>
                <a:sysClr val="windowText" lastClr="000000"/>
              </a:solidFill>
              <a:latin typeface="Calibri" panose="020F0502020204030204" pitchFamily="34" charset="0"/>
              <a:cs typeface="Calibri" panose="020F0502020204030204" pitchFamily="34" charset="0"/>
            </a:endParaRPr>
          </a:p>
        </p:txBody>
      </p:sp>
      <p:sp>
        <p:nvSpPr>
          <p:cNvPr id="3" name="Picture Placeholder 13">
            <a:extLst>
              <a:ext uri="{FF2B5EF4-FFF2-40B4-BE49-F238E27FC236}">
                <a16:creationId xmlns:a16="http://schemas.microsoft.com/office/drawing/2014/main" id="{DB2BA80F-3BB1-C80B-6CC7-08C7CE386D64}"/>
              </a:ext>
            </a:extLst>
          </p:cNvPr>
          <p:cNvSpPr>
            <a:spLocks noGrp="1" noChangeAspect="1"/>
          </p:cNvSpPr>
          <p:nvPr>
            <p:ph type="pic" sz="quarter" idx="32" hasCustomPrompt="1"/>
          </p:nvPr>
        </p:nvSpPr>
        <p:spPr>
          <a:xfrm>
            <a:off x="5045759" y="3488277"/>
            <a:ext cx="6090007" cy="3380641"/>
          </a:xfrm>
          <a:prstGeom prst="rect">
            <a:avLst/>
          </a:prstGeom>
          <a:solidFill>
            <a:srgbClr val="D0FFFF"/>
          </a:solidFill>
        </p:spPr>
        <p:txBody>
          <a:bodyPr/>
          <a:lstStyle>
            <a:lvl1pPr marL="0" indent="0">
              <a:buNone/>
              <a:defRPr sz="900"/>
            </a:lvl1pPr>
          </a:lstStyle>
          <a:p>
            <a:r>
              <a:rPr lang="en-US"/>
              <a:t>Drag and drop</a:t>
            </a:r>
          </a:p>
        </p:txBody>
      </p:sp>
      <p:sp>
        <p:nvSpPr>
          <p:cNvPr id="5" name="Title 1">
            <a:extLst>
              <a:ext uri="{FF2B5EF4-FFF2-40B4-BE49-F238E27FC236}">
                <a16:creationId xmlns:a16="http://schemas.microsoft.com/office/drawing/2014/main" id="{3165CF18-8436-C08D-3626-E89B8042E8FF}"/>
              </a:ext>
            </a:extLst>
          </p:cNvPr>
          <p:cNvSpPr>
            <a:spLocks noGrp="1"/>
          </p:cNvSpPr>
          <p:nvPr>
            <p:ph type="title" hasCustomPrompt="1"/>
          </p:nvPr>
        </p:nvSpPr>
        <p:spPr>
          <a:xfrm>
            <a:off x="1676869" y="1055625"/>
            <a:ext cx="2247837" cy="1406894"/>
          </a:xfrm>
        </p:spPr>
        <p:txBody>
          <a:bodyPr>
            <a:normAutofit/>
          </a:bodyPr>
          <a:lstStyle>
            <a:lvl1pPr>
              <a:defRPr sz="3000">
                <a:solidFill>
                  <a:sysClr val="windowText" lastClr="000000"/>
                </a:solidFill>
                <a:latin typeface="Georgia" panose="02040502050405020303" pitchFamily="18" charset="0"/>
              </a:defRPr>
            </a:lvl1pPr>
          </a:lstStyle>
          <a:p>
            <a:r>
              <a:rPr lang="en-US"/>
              <a:t>Click </a:t>
            </a:r>
            <a:br>
              <a:rPr lang="en-US"/>
            </a:br>
            <a:r>
              <a:rPr lang="en-US"/>
              <a:t>to edit</a:t>
            </a:r>
          </a:p>
        </p:txBody>
      </p:sp>
      <p:sp>
        <p:nvSpPr>
          <p:cNvPr id="6" name="Text Placeholder 2">
            <a:extLst>
              <a:ext uri="{FF2B5EF4-FFF2-40B4-BE49-F238E27FC236}">
                <a16:creationId xmlns:a16="http://schemas.microsoft.com/office/drawing/2014/main" id="{6AF17127-3A69-B842-EBF2-AF3160F8AEED}"/>
              </a:ext>
            </a:extLst>
          </p:cNvPr>
          <p:cNvSpPr>
            <a:spLocks noGrp="1"/>
          </p:cNvSpPr>
          <p:nvPr>
            <p:ph type="body" idx="18" hasCustomPrompt="1"/>
          </p:nvPr>
        </p:nvSpPr>
        <p:spPr>
          <a:xfrm>
            <a:off x="554609" y="3488277"/>
            <a:ext cx="3159704" cy="4567320"/>
          </a:xfrm>
        </p:spPr>
        <p:txBody>
          <a:bodyPr wrap="square" tIns="144000">
            <a:spAutoFit/>
          </a:bodyPr>
          <a:lstStyle>
            <a:lvl1pPr marL="0" indent="0" algn="r">
              <a:buNone/>
              <a:defRPr sz="1500">
                <a:solidFill>
                  <a:sysClr val="windowText" lastClr="000000"/>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First Name + Last Name </a:t>
            </a:r>
          </a:p>
          <a:p>
            <a:pPr lvl="0"/>
            <a:r>
              <a:rPr lang="en-GB"/>
              <a:t>Job Title</a:t>
            </a:r>
          </a:p>
        </p:txBody>
      </p:sp>
      <p:sp>
        <p:nvSpPr>
          <p:cNvPr id="8" name="Shape">
            <a:extLst>
              <a:ext uri="{FF2B5EF4-FFF2-40B4-BE49-F238E27FC236}">
                <a16:creationId xmlns:a16="http://schemas.microsoft.com/office/drawing/2014/main" id="{9E02CC5F-768A-D906-1167-51EBA5F0CA1F}"/>
              </a:ext>
            </a:extLst>
          </p:cNvPr>
          <p:cNvSpPr/>
          <p:nvPr userDrawn="1"/>
        </p:nvSpPr>
        <p:spPr>
          <a:xfrm>
            <a:off x="5169305" y="1117672"/>
            <a:ext cx="317501" cy="316557"/>
          </a:xfrm>
          <a:custGeom>
            <a:avLst/>
            <a:gdLst/>
            <a:ahLst/>
            <a:cxnLst>
              <a:cxn ang="0">
                <a:pos x="wd2" y="hd2"/>
              </a:cxn>
              <a:cxn ang="5400000">
                <a:pos x="wd2" y="hd2"/>
              </a:cxn>
              <a:cxn ang="10800000">
                <a:pos x="wd2" y="hd2"/>
              </a:cxn>
              <a:cxn ang="16200000">
                <a:pos x="wd2" y="hd2"/>
              </a:cxn>
            </a:cxnLst>
            <a:rect l="0" t="0" r="r" b="b"/>
            <a:pathLst>
              <a:path w="19273" h="19365" extrusionOk="0">
                <a:moveTo>
                  <a:pt x="11045" y="11319"/>
                </a:moveTo>
                <a:cubicBezTo>
                  <a:pt x="9338" y="13030"/>
                  <a:pt x="7144" y="14740"/>
                  <a:pt x="6315" y="13909"/>
                </a:cubicBezTo>
                <a:cubicBezTo>
                  <a:pt x="4999" y="12590"/>
                  <a:pt x="4121" y="11710"/>
                  <a:pt x="1537" y="13909"/>
                </a:cubicBezTo>
                <a:cubicBezTo>
                  <a:pt x="-1486" y="16060"/>
                  <a:pt x="659" y="17770"/>
                  <a:pt x="1976" y="18650"/>
                </a:cubicBezTo>
                <a:cubicBezTo>
                  <a:pt x="3244" y="20360"/>
                  <a:pt x="8461" y="19089"/>
                  <a:pt x="13629" y="13909"/>
                </a:cubicBezTo>
                <a:cubicBezTo>
                  <a:pt x="18798" y="8729"/>
                  <a:pt x="20114" y="3500"/>
                  <a:pt x="18798" y="1741"/>
                </a:cubicBezTo>
                <a:cubicBezTo>
                  <a:pt x="17530" y="470"/>
                  <a:pt x="16213" y="-1240"/>
                  <a:pt x="14068" y="1350"/>
                </a:cubicBezTo>
                <a:cubicBezTo>
                  <a:pt x="11923" y="3940"/>
                  <a:pt x="12800" y="4771"/>
                  <a:pt x="14068" y="6139"/>
                </a:cubicBezTo>
                <a:cubicBezTo>
                  <a:pt x="14946" y="6921"/>
                  <a:pt x="13239" y="9120"/>
                  <a:pt x="11045" y="11319"/>
                </a:cubicBezTo>
              </a:path>
            </a:pathLst>
          </a:custGeom>
          <a:solidFill>
            <a:schemeClr val="bg2"/>
          </a:solidFill>
          <a:ln w="25400">
            <a:solidFill>
              <a:schemeClr val="bg1"/>
            </a:solidFill>
            <a:miter lim="400000"/>
          </a:ln>
        </p:spPr>
        <p:txBody>
          <a:bodyPr lIns="25400" tIns="25400" rIns="25400" bIns="25400" anchor="ctr"/>
          <a:lstStyle/>
          <a:p>
            <a:pPr algn="ctr">
              <a:lnSpc>
                <a:spcPct val="100000"/>
              </a:lnSpc>
              <a:defRPr sz="3200" spc="0">
                <a:latin typeface="Helvetica Neue Medium"/>
                <a:ea typeface="Helvetica Neue Medium"/>
                <a:cs typeface="Helvetica Neue Medium"/>
                <a:sym typeface="Helvetica Neue Medium"/>
              </a:defRPr>
            </a:pPr>
            <a:endParaRPr sz="1600" b="0" i="0">
              <a:solidFill>
                <a:sysClr val="windowText" lastClr="000000"/>
              </a:solidFill>
              <a:latin typeface="Calibri" panose="020F0502020204030204" pitchFamily="34" charset="0"/>
              <a:cs typeface="Calibri" panose="020F0502020204030204" pitchFamily="34" charset="0"/>
            </a:endParaRPr>
          </a:p>
        </p:txBody>
      </p:sp>
      <p:sp>
        <p:nvSpPr>
          <p:cNvPr id="9" name="Shape">
            <a:extLst>
              <a:ext uri="{FF2B5EF4-FFF2-40B4-BE49-F238E27FC236}">
                <a16:creationId xmlns:a16="http://schemas.microsoft.com/office/drawing/2014/main" id="{3F7205D6-914A-F787-2DC9-80A4E5D01477}"/>
              </a:ext>
            </a:extLst>
          </p:cNvPr>
          <p:cNvSpPr/>
          <p:nvPr userDrawn="1"/>
        </p:nvSpPr>
        <p:spPr>
          <a:xfrm>
            <a:off x="5169305" y="1792679"/>
            <a:ext cx="317501" cy="216064"/>
          </a:xfrm>
          <a:custGeom>
            <a:avLst/>
            <a:gdLst/>
            <a:ahLst/>
            <a:cxnLst>
              <a:cxn ang="0">
                <a:pos x="wd2" y="hd2"/>
              </a:cxn>
              <a:cxn ang="5400000">
                <a:pos x="wd2" y="hd2"/>
              </a:cxn>
              <a:cxn ang="10800000">
                <a:pos x="wd2" y="hd2"/>
              </a:cxn>
              <a:cxn ang="16200000">
                <a:pos x="wd2" y="hd2"/>
              </a:cxn>
            </a:cxnLst>
            <a:rect l="0" t="0" r="r" b="b"/>
            <a:pathLst>
              <a:path w="20885" h="21600" extrusionOk="0">
                <a:moveTo>
                  <a:pt x="488" y="2054"/>
                </a:moveTo>
                <a:cubicBezTo>
                  <a:pt x="1286" y="2662"/>
                  <a:pt x="9175" y="9507"/>
                  <a:pt x="9175" y="9507"/>
                </a:cubicBezTo>
                <a:cubicBezTo>
                  <a:pt x="9598" y="10115"/>
                  <a:pt x="10020" y="10115"/>
                  <a:pt x="10490" y="10115"/>
                </a:cubicBezTo>
                <a:cubicBezTo>
                  <a:pt x="10866" y="10115"/>
                  <a:pt x="11288" y="10115"/>
                  <a:pt x="11288" y="9507"/>
                </a:cubicBezTo>
                <a:cubicBezTo>
                  <a:pt x="11664" y="9507"/>
                  <a:pt x="19600" y="2662"/>
                  <a:pt x="20022" y="2054"/>
                </a:cubicBezTo>
                <a:cubicBezTo>
                  <a:pt x="20867" y="1369"/>
                  <a:pt x="21243" y="0"/>
                  <a:pt x="20445" y="0"/>
                </a:cubicBezTo>
                <a:cubicBezTo>
                  <a:pt x="488" y="0"/>
                  <a:pt x="488" y="0"/>
                  <a:pt x="488" y="0"/>
                </a:cubicBezTo>
                <a:cubicBezTo>
                  <a:pt x="-357" y="0"/>
                  <a:pt x="66" y="1369"/>
                  <a:pt x="488" y="2054"/>
                </a:cubicBezTo>
                <a:close/>
                <a:moveTo>
                  <a:pt x="20445" y="6085"/>
                </a:moveTo>
                <a:cubicBezTo>
                  <a:pt x="20022" y="6085"/>
                  <a:pt x="11664" y="12854"/>
                  <a:pt x="11288" y="13538"/>
                </a:cubicBezTo>
                <a:cubicBezTo>
                  <a:pt x="11288" y="13538"/>
                  <a:pt x="10866" y="13538"/>
                  <a:pt x="10490" y="13538"/>
                </a:cubicBezTo>
                <a:cubicBezTo>
                  <a:pt x="10020" y="13538"/>
                  <a:pt x="9598" y="13538"/>
                  <a:pt x="9175" y="13538"/>
                </a:cubicBezTo>
                <a:cubicBezTo>
                  <a:pt x="8753" y="12854"/>
                  <a:pt x="911" y="6085"/>
                  <a:pt x="488" y="6085"/>
                </a:cubicBezTo>
                <a:cubicBezTo>
                  <a:pt x="66" y="5476"/>
                  <a:pt x="66" y="6085"/>
                  <a:pt x="66" y="6085"/>
                </a:cubicBezTo>
                <a:cubicBezTo>
                  <a:pt x="66" y="6693"/>
                  <a:pt x="66" y="20231"/>
                  <a:pt x="66" y="20231"/>
                </a:cubicBezTo>
                <a:cubicBezTo>
                  <a:pt x="66" y="20915"/>
                  <a:pt x="488" y="21600"/>
                  <a:pt x="1286" y="21600"/>
                </a:cubicBezTo>
                <a:cubicBezTo>
                  <a:pt x="19600" y="21600"/>
                  <a:pt x="19600" y="21600"/>
                  <a:pt x="19600" y="21600"/>
                </a:cubicBezTo>
                <a:cubicBezTo>
                  <a:pt x="20445" y="21600"/>
                  <a:pt x="20867" y="20915"/>
                  <a:pt x="20867" y="20231"/>
                </a:cubicBezTo>
                <a:cubicBezTo>
                  <a:pt x="20867" y="20231"/>
                  <a:pt x="20867" y="6693"/>
                  <a:pt x="20867" y="6085"/>
                </a:cubicBezTo>
                <a:cubicBezTo>
                  <a:pt x="20867" y="6085"/>
                  <a:pt x="20867" y="5476"/>
                  <a:pt x="20445" y="6085"/>
                </a:cubicBezTo>
                <a:close/>
              </a:path>
            </a:pathLst>
          </a:custGeom>
          <a:solidFill>
            <a:schemeClr val="bg2"/>
          </a:solidFill>
          <a:ln w="25400">
            <a:solidFill>
              <a:schemeClr val="bg1"/>
            </a:solidFill>
            <a:miter lim="400000"/>
          </a:ln>
        </p:spPr>
        <p:txBody>
          <a:bodyPr lIns="25400" tIns="25400" rIns="25400" bIns="25400" anchor="ctr"/>
          <a:lstStyle/>
          <a:p>
            <a:pPr algn="ctr">
              <a:lnSpc>
                <a:spcPct val="100000"/>
              </a:lnSpc>
              <a:defRPr sz="3200" spc="0">
                <a:latin typeface="Helvetica Neue Medium"/>
                <a:ea typeface="Helvetica Neue Medium"/>
                <a:cs typeface="Helvetica Neue Medium"/>
                <a:sym typeface="Helvetica Neue Medium"/>
              </a:defRPr>
            </a:pPr>
            <a:endParaRPr sz="1600" b="0" i="0">
              <a:solidFill>
                <a:sysClr val="windowText" lastClr="000000"/>
              </a:solidFill>
              <a:latin typeface="Calibri" panose="020F0502020204030204" pitchFamily="34" charset="0"/>
              <a:cs typeface="Calibri" panose="020F0502020204030204" pitchFamily="34" charset="0"/>
            </a:endParaRPr>
          </a:p>
        </p:txBody>
      </p:sp>
      <p:sp>
        <p:nvSpPr>
          <p:cNvPr id="11" name="Shape">
            <a:extLst>
              <a:ext uri="{FF2B5EF4-FFF2-40B4-BE49-F238E27FC236}">
                <a16:creationId xmlns:a16="http://schemas.microsoft.com/office/drawing/2014/main" id="{4B30841D-66E2-1668-2E0A-449D951BFEF9}"/>
              </a:ext>
            </a:extLst>
          </p:cNvPr>
          <p:cNvSpPr/>
          <p:nvPr userDrawn="1"/>
        </p:nvSpPr>
        <p:spPr>
          <a:xfrm>
            <a:off x="5169305" y="2366959"/>
            <a:ext cx="317501" cy="31758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761" y="21600"/>
                  <a:pt x="0" y="16839"/>
                  <a:pt x="0" y="10800"/>
                </a:cubicBezTo>
                <a:cubicBezTo>
                  <a:pt x="0" y="4761"/>
                  <a:pt x="4761" y="0"/>
                  <a:pt x="10800" y="0"/>
                </a:cubicBezTo>
                <a:cubicBezTo>
                  <a:pt x="16804" y="0"/>
                  <a:pt x="21600" y="4761"/>
                  <a:pt x="21600" y="10800"/>
                </a:cubicBezTo>
                <a:cubicBezTo>
                  <a:pt x="21600" y="16839"/>
                  <a:pt x="16804" y="21600"/>
                  <a:pt x="10800" y="21600"/>
                </a:cubicBezTo>
                <a:close/>
                <a:moveTo>
                  <a:pt x="10800" y="2025"/>
                </a:moveTo>
                <a:cubicBezTo>
                  <a:pt x="6004" y="2025"/>
                  <a:pt x="1989" y="6039"/>
                  <a:pt x="1989" y="10800"/>
                </a:cubicBezTo>
                <a:cubicBezTo>
                  <a:pt x="1989" y="15561"/>
                  <a:pt x="6004" y="19575"/>
                  <a:pt x="10800" y="19575"/>
                </a:cubicBezTo>
                <a:cubicBezTo>
                  <a:pt x="15561" y="19575"/>
                  <a:pt x="19575" y="15561"/>
                  <a:pt x="19575" y="10800"/>
                </a:cubicBezTo>
                <a:cubicBezTo>
                  <a:pt x="19575" y="6039"/>
                  <a:pt x="15561" y="2025"/>
                  <a:pt x="10800" y="2025"/>
                </a:cubicBezTo>
                <a:close/>
                <a:moveTo>
                  <a:pt x="8526" y="12825"/>
                </a:moveTo>
                <a:cubicBezTo>
                  <a:pt x="5507" y="5542"/>
                  <a:pt x="5507" y="5542"/>
                  <a:pt x="5507" y="5542"/>
                </a:cubicBezTo>
                <a:cubicBezTo>
                  <a:pt x="13038" y="8526"/>
                  <a:pt x="13038" y="8526"/>
                  <a:pt x="13038" y="8526"/>
                </a:cubicBezTo>
                <a:cubicBezTo>
                  <a:pt x="16058" y="16058"/>
                  <a:pt x="16058" y="16058"/>
                  <a:pt x="16058" y="16058"/>
                </a:cubicBezTo>
                <a:lnTo>
                  <a:pt x="8526" y="12825"/>
                </a:lnTo>
                <a:close/>
                <a:moveTo>
                  <a:pt x="10800" y="9805"/>
                </a:moveTo>
                <a:cubicBezTo>
                  <a:pt x="10303" y="9805"/>
                  <a:pt x="9805" y="10303"/>
                  <a:pt x="9805" y="10800"/>
                </a:cubicBezTo>
                <a:cubicBezTo>
                  <a:pt x="9805" y="11297"/>
                  <a:pt x="10303" y="11795"/>
                  <a:pt x="10800" y="11795"/>
                </a:cubicBezTo>
                <a:cubicBezTo>
                  <a:pt x="11297" y="11795"/>
                  <a:pt x="11795" y="11297"/>
                  <a:pt x="11795" y="10800"/>
                </a:cubicBezTo>
                <a:cubicBezTo>
                  <a:pt x="11795" y="10303"/>
                  <a:pt x="11297" y="9805"/>
                  <a:pt x="10800" y="9805"/>
                </a:cubicBezTo>
                <a:close/>
              </a:path>
            </a:pathLst>
          </a:custGeom>
          <a:solidFill>
            <a:schemeClr val="bg2"/>
          </a:solidFill>
          <a:ln w="25400">
            <a:solidFill>
              <a:schemeClr val="bg1"/>
            </a:solidFill>
            <a:miter lim="400000"/>
          </a:ln>
        </p:spPr>
        <p:txBody>
          <a:bodyPr lIns="25400" tIns="25400" rIns="25400" bIns="25400" anchor="ctr"/>
          <a:lstStyle/>
          <a:p>
            <a:pPr algn="ctr">
              <a:lnSpc>
                <a:spcPct val="100000"/>
              </a:lnSpc>
              <a:defRPr sz="3200" spc="0">
                <a:latin typeface="Helvetica Neue Medium"/>
                <a:ea typeface="Helvetica Neue Medium"/>
                <a:cs typeface="Helvetica Neue Medium"/>
                <a:sym typeface="Helvetica Neue Medium"/>
              </a:defRPr>
            </a:pPr>
            <a:endParaRPr sz="1600" b="0" i="0">
              <a:solidFill>
                <a:sysClr val="windowText" lastClr="000000"/>
              </a:solidFill>
              <a:latin typeface="Calibri" panose="020F0502020204030204" pitchFamily="34" charset="0"/>
              <a:cs typeface="Calibri" panose="020F0502020204030204" pitchFamily="34" charset="0"/>
            </a:endParaRPr>
          </a:p>
        </p:txBody>
      </p:sp>
      <p:sp>
        <p:nvSpPr>
          <p:cNvPr id="12" name="Text Placeholder 31">
            <a:extLst>
              <a:ext uri="{FF2B5EF4-FFF2-40B4-BE49-F238E27FC236}">
                <a16:creationId xmlns:a16="http://schemas.microsoft.com/office/drawing/2014/main" id="{9D0A2C3D-8B5A-DD6E-2689-1D25F2125E24}"/>
              </a:ext>
            </a:extLst>
          </p:cNvPr>
          <p:cNvSpPr>
            <a:spLocks noGrp="1"/>
          </p:cNvSpPr>
          <p:nvPr>
            <p:ph type="body" sz="quarter" idx="33" hasCustomPrompt="1"/>
          </p:nvPr>
        </p:nvSpPr>
        <p:spPr>
          <a:xfrm>
            <a:off x="5772549" y="1138064"/>
            <a:ext cx="3437731" cy="473075"/>
          </a:xfrm>
          <a:prstGeom prst="rect">
            <a:avLst/>
          </a:prstGeom>
        </p:spPr>
        <p:txBody>
          <a:bodyPr/>
          <a:lstStyle>
            <a:lvl1pPr marL="0" indent="0">
              <a:buNone/>
              <a:defRPr>
                <a:solidFill>
                  <a:sysClr val="windowText" lastClr="000000"/>
                </a:solidFill>
              </a:defRPr>
            </a:lvl1pPr>
          </a:lstStyle>
          <a:p>
            <a:pPr lvl="0"/>
            <a:r>
              <a:rPr lang="en-US"/>
              <a:t>000.000.000</a:t>
            </a:r>
          </a:p>
        </p:txBody>
      </p:sp>
      <p:sp>
        <p:nvSpPr>
          <p:cNvPr id="13" name="Text Placeholder 31">
            <a:extLst>
              <a:ext uri="{FF2B5EF4-FFF2-40B4-BE49-F238E27FC236}">
                <a16:creationId xmlns:a16="http://schemas.microsoft.com/office/drawing/2014/main" id="{86DE3BCD-606F-9F94-BBD4-D9139E87D066}"/>
              </a:ext>
            </a:extLst>
          </p:cNvPr>
          <p:cNvSpPr>
            <a:spLocks noGrp="1"/>
          </p:cNvSpPr>
          <p:nvPr>
            <p:ph type="body" sz="quarter" idx="34" hasCustomPrompt="1"/>
          </p:nvPr>
        </p:nvSpPr>
        <p:spPr>
          <a:xfrm>
            <a:off x="5772549" y="1759856"/>
            <a:ext cx="3437731" cy="473075"/>
          </a:xfrm>
          <a:prstGeom prst="rect">
            <a:avLst/>
          </a:prstGeom>
        </p:spPr>
        <p:txBody>
          <a:bodyPr/>
          <a:lstStyle>
            <a:lvl1pPr marL="0" indent="0">
              <a:buNone/>
              <a:defRPr>
                <a:solidFill>
                  <a:sysClr val="windowText" lastClr="000000"/>
                </a:solidFill>
              </a:defRPr>
            </a:lvl1pPr>
          </a:lstStyle>
          <a:p>
            <a:pPr lvl="0"/>
            <a:r>
              <a:rPr lang="en-US" err="1"/>
              <a:t>email@crcgroup.com</a:t>
            </a:r>
            <a:endParaRPr lang="en-US"/>
          </a:p>
        </p:txBody>
      </p:sp>
      <p:sp>
        <p:nvSpPr>
          <p:cNvPr id="14" name="Text Placeholder 31">
            <a:extLst>
              <a:ext uri="{FF2B5EF4-FFF2-40B4-BE49-F238E27FC236}">
                <a16:creationId xmlns:a16="http://schemas.microsoft.com/office/drawing/2014/main" id="{2D683789-B6B8-A898-F78B-0EBE0F0647DB}"/>
              </a:ext>
            </a:extLst>
          </p:cNvPr>
          <p:cNvSpPr>
            <a:spLocks noGrp="1"/>
          </p:cNvSpPr>
          <p:nvPr>
            <p:ph type="body" sz="quarter" idx="35" hasCustomPrompt="1"/>
          </p:nvPr>
        </p:nvSpPr>
        <p:spPr>
          <a:xfrm>
            <a:off x="5772549" y="2326784"/>
            <a:ext cx="3437731" cy="473075"/>
          </a:xfrm>
          <a:prstGeom prst="rect">
            <a:avLst/>
          </a:prstGeom>
        </p:spPr>
        <p:txBody>
          <a:bodyPr/>
          <a:lstStyle>
            <a:lvl1pPr marL="0" indent="0">
              <a:buNone/>
              <a:defRPr>
                <a:solidFill>
                  <a:sysClr val="windowText" lastClr="000000"/>
                </a:solidFill>
              </a:defRPr>
            </a:lvl1pPr>
          </a:lstStyle>
          <a:p>
            <a:pPr lvl="0"/>
            <a:r>
              <a:rPr lang="en-US" err="1"/>
              <a:t>crcgroup.com</a:t>
            </a:r>
            <a:endParaRPr lang="en-US"/>
          </a:p>
        </p:txBody>
      </p:sp>
      <p:sp>
        <p:nvSpPr>
          <p:cNvPr id="15" name="Text Placeholder 31">
            <a:extLst>
              <a:ext uri="{FF2B5EF4-FFF2-40B4-BE49-F238E27FC236}">
                <a16:creationId xmlns:a16="http://schemas.microsoft.com/office/drawing/2014/main" id="{D1A5B740-BD88-E45F-9A4F-809FE2433106}"/>
              </a:ext>
            </a:extLst>
          </p:cNvPr>
          <p:cNvSpPr>
            <a:spLocks noGrp="1"/>
          </p:cNvSpPr>
          <p:nvPr>
            <p:ph type="body" sz="quarter" idx="36" hasCustomPrompt="1"/>
          </p:nvPr>
        </p:nvSpPr>
        <p:spPr>
          <a:xfrm>
            <a:off x="1789883" y="4784413"/>
            <a:ext cx="1924431" cy="973610"/>
          </a:xfrm>
          <a:prstGeom prst="rect">
            <a:avLst/>
          </a:prstGeom>
        </p:spPr>
        <p:txBody>
          <a:bodyPr/>
          <a:lstStyle>
            <a:lvl1pPr marL="0" indent="0" algn="r">
              <a:buNone/>
              <a:defRPr sz="1600">
                <a:solidFill>
                  <a:sysClr val="windowText" lastClr="000000"/>
                </a:solidFill>
              </a:defRPr>
            </a:lvl1pPr>
          </a:lstStyle>
          <a:p>
            <a:pPr lvl="0"/>
            <a:r>
              <a:rPr lang="en-US"/>
              <a:t>Add address here</a:t>
            </a:r>
          </a:p>
        </p:txBody>
      </p:sp>
      <p:pic>
        <p:nvPicPr>
          <p:cNvPr id="2" name="Picture 1">
            <a:extLst>
              <a:ext uri="{FF2B5EF4-FFF2-40B4-BE49-F238E27FC236}">
                <a16:creationId xmlns:a16="http://schemas.microsoft.com/office/drawing/2014/main" id="{FE364856-A468-9D9C-ABC6-B5716950CFC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42496169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700" fill="hold"/>
                                        <p:tgtEl>
                                          <p:spTgt spid="4"/>
                                        </p:tgtEl>
                                        <p:attrNameLst>
                                          <p:attrName>ppt_x</p:attrName>
                                        </p:attrNameLst>
                                      </p:cBhvr>
                                      <p:tavLst>
                                        <p:tav tm="0">
                                          <p:val>
                                            <p:strVal val="1+#ppt_w/2"/>
                                          </p:val>
                                        </p:tav>
                                        <p:tav tm="100000">
                                          <p:val>
                                            <p:strVal val="#ppt_x"/>
                                          </p:val>
                                        </p:tav>
                                      </p:tavLst>
                                    </p:anim>
                                    <p:anim calcmode="lin" valueType="num">
                                      <p:cBhvr>
                                        <p:cTn id="8" dur="700" fill="hold"/>
                                        <p:tgtEl>
                                          <p:spTgt spid="4"/>
                                        </p:tgtEl>
                                        <p:attrNameLst>
                                          <p:attrName>ppt_y</p:attrName>
                                        </p:attrNameLst>
                                      </p:cBhvr>
                                      <p:tavLst>
                                        <p:tav tm="0">
                                          <p:val>
                                            <p:strVal val="#ppt_y"/>
                                          </p:val>
                                        </p:tav>
                                        <p:tav tm="100000">
                                          <p:val>
                                            <p:strVal val="#ppt_y"/>
                                          </p:val>
                                        </p:tav>
                                      </p:tavLst>
                                    </p:anim>
                                  </p:childTnLst>
                                </p:cTn>
                              </p:par>
                              <p:par>
                                <p:cTn id="9" presetID="10" presetClass="entr" accel="50000" decel="50000" fill="hold" grpId="0" nodeType="withEffect">
                                  <p:stCondLst>
                                    <p:cond delay="0"/>
                                  </p:stCondLst>
                                  <p:iterate>
                                    <p:tmAbs val="0"/>
                                  </p:iterate>
                                  <p:childTnLst>
                                    <p:set>
                                      <p:cBhvr>
                                        <p:cTn id="10" fill="hold"/>
                                        <p:tgtEl>
                                          <p:spTgt spid="8"/>
                                        </p:tgtEl>
                                        <p:attrNameLst>
                                          <p:attrName>style.visibility</p:attrName>
                                        </p:attrNameLst>
                                      </p:cBhvr>
                                      <p:to>
                                        <p:strVal val="visible"/>
                                      </p:to>
                                    </p:set>
                                    <p:animEffect transition="in" filter="fade">
                                      <p:cBhvr>
                                        <p:cTn id="11" dur="700"/>
                                        <p:tgtEl>
                                          <p:spTgt spid="8"/>
                                        </p:tgtEl>
                                      </p:cBhvr>
                                    </p:animEffect>
                                  </p:childTnLst>
                                </p:cTn>
                              </p:par>
                              <p:par>
                                <p:cTn id="12" presetID="10" presetClass="entr" accel="50000" decel="50000" fill="hold" grpId="0" nodeType="withEffect">
                                  <p:stCondLst>
                                    <p:cond delay="0"/>
                                  </p:stCondLst>
                                  <p:iterate>
                                    <p:tmAbs val="0"/>
                                  </p:iterate>
                                  <p:childTnLst>
                                    <p:set>
                                      <p:cBhvr>
                                        <p:cTn id="13" fill="hold"/>
                                        <p:tgtEl>
                                          <p:spTgt spid="9"/>
                                        </p:tgtEl>
                                        <p:attrNameLst>
                                          <p:attrName>style.visibility</p:attrName>
                                        </p:attrNameLst>
                                      </p:cBhvr>
                                      <p:to>
                                        <p:strVal val="visible"/>
                                      </p:to>
                                    </p:set>
                                    <p:animEffect transition="in" filter="fade">
                                      <p:cBhvr>
                                        <p:cTn id="14" dur="700"/>
                                        <p:tgtEl>
                                          <p:spTgt spid="9"/>
                                        </p:tgtEl>
                                      </p:cBhvr>
                                    </p:animEffect>
                                  </p:childTnLst>
                                </p:cTn>
                              </p:par>
                              <p:par>
                                <p:cTn id="15" presetID="10" presetClass="entr" accel="50000" decel="50000" fill="hold" grpId="0" nodeType="withEffect">
                                  <p:stCondLst>
                                    <p:cond delay="0"/>
                                  </p:stCondLst>
                                  <p:iterate>
                                    <p:tmAbs val="0"/>
                                  </p:iterate>
                                  <p:childTnLst>
                                    <p:set>
                                      <p:cBhvr>
                                        <p:cTn id="16" fill="hold"/>
                                        <p:tgtEl>
                                          <p:spTgt spid="11"/>
                                        </p:tgtEl>
                                        <p:attrNameLst>
                                          <p:attrName>style.visibility</p:attrName>
                                        </p:attrNameLst>
                                      </p:cBhvr>
                                      <p:to>
                                        <p:strVal val="visible"/>
                                      </p:to>
                                    </p:set>
                                    <p:animEffect transition="in" filter="fade">
                                      <p:cBhvr>
                                        <p:cTn id="17"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P spid="8" grpId="0" animBg="1" advAuto="0"/>
      <p:bldP spid="9" grpId="0" animBg="1" advAuto="0"/>
      <p:bldP spid="11" grpId="0" animBg="1" advAuto="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column - product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3D3F2A4-099E-2315-B02B-C4D411EEDC07}"/>
              </a:ext>
            </a:extLst>
          </p:cNvPr>
          <p:cNvSpPr>
            <a:spLocks noGrp="1" noChangeAspect="1"/>
          </p:cNvSpPr>
          <p:nvPr>
            <p:ph type="pic" sz="quarter" idx="13" hasCustomPrompt="1"/>
          </p:nvPr>
        </p:nvSpPr>
        <p:spPr>
          <a:xfrm>
            <a:off x="738597" y="1513051"/>
            <a:ext cx="2447484" cy="1006280"/>
          </a:xfrm>
          <a:prstGeom prst="rect">
            <a:avLst/>
          </a:prstGeom>
          <a:solidFill>
            <a:srgbClr val="D0FFFF"/>
          </a:solidFill>
        </p:spPr>
        <p:txBody>
          <a:bodyPr/>
          <a:lstStyle>
            <a:lvl1pPr marL="0" indent="0">
              <a:buNone/>
              <a:defRPr sz="900">
                <a:solidFill>
                  <a:schemeClr val="tx2"/>
                </a:solidFill>
              </a:defRPr>
            </a:lvl1pPr>
          </a:lstStyle>
          <a:p>
            <a:r>
              <a:rPr lang="en-US"/>
              <a:t>Drag and drop</a:t>
            </a:r>
          </a:p>
        </p:txBody>
      </p:sp>
      <p:sp>
        <p:nvSpPr>
          <p:cNvPr id="15" name="Picture Placeholder 13">
            <a:extLst>
              <a:ext uri="{FF2B5EF4-FFF2-40B4-BE49-F238E27FC236}">
                <a16:creationId xmlns:a16="http://schemas.microsoft.com/office/drawing/2014/main" id="{94611749-CA89-13D0-FDDF-6AEDB21ABA77}"/>
              </a:ext>
            </a:extLst>
          </p:cNvPr>
          <p:cNvSpPr>
            <a:spLocks noGrp="1" noChangeAspect="1"/>
          </p:cNvSpPr>
          <p:nvPr>
            <p:ph type="pic" sz="quarter" idx="14" hasCustomPrompt="1"/>
          </p:nvPr>
        </p:nvSpPr>
        <p:spPr>
          <a:xfrm>
            <a:off x="3519901" y="1513051"/>
            <a:ext cx="2447484" cy="1006280"/>
          </a:xfrm>
          <a:prstGeom prst="rect">
            <a:avLst/>
          </a:prstGeom>
          <a:solidFill>
            <a:srgbClr val="D0FFFF"/>
          </a:solidFill>
        </p:spPr>
        <p:txBody>
          <a:bodyPr/>
          <a:lstStyle>
            <a:lvl1pPr marL="0" indent="0">
              <a:buNone/>
              <a:defRPr sz="900">
                <a:solidFill>
                  <a:schemeClr val="tx2"/>
                </a:solidFill>
              </a:defRPr>
            </a:lvl1pPr>
          </a:lstStyle>
          <a:p>
            <a:r>
              <a:rPr lang="en-US"/>
              <a:t>Drag and drop</a:t>
            </a:r>
          </a:p>
        </p:txBody>
      </p:sp>
      <p:sp>
        <p:nvSpPr>
          <p:cNvPr id="16" name="Picture Placeholder 13">
            <a:extLst>
              <a:ext uri="{FF2B5EF4-FFF2-40B4-BE49-F238E27FC236}">
                <a16:creationId xmlns:a16="http://schemas.microsoft.com/office/drawing/2014/main" id="{89BEDFDE-23C3-4D0F-5FFE-CE3DE82C50A9}"/>
              </a:ext>
            </a:extLst>
          </p:cNvPr>
          <p:cNvSpPr>
            <a:spLocks noGrp="1" noChangeAspect="1"/>
          </p:cNvSpPr>
          <p:nvPr>
            <p:ph type="pic" sz="quarter" idx="15" hasCustomPrompt="1"/>
          </p:nvPr>
        </p:nvSpPr>
        <p:spPr>
          <a:xfrm>
            <a:off x="6299582" y="1513051"/>
            <a:ext cx="2447484" cy="1006280"/>
          </a:xfrm>
          <a:prstGeom prst="rect">
            <a:avLst/>
          </a:prstGeom>
          <a:solidFill>
            <a:srgbClr val="D0FFFF"/>
          </a:solidFill>
        </p:spPr>
        <p:txBody>
          <a:bodyPr/>
          <a:lstStyle>
            <a:lvl1pPr marL="0" indent="0">
              <a:buNone/>
              <a:defRPr sz="900">
                <a:solidFill>
                  <a:schemeClr val="tx2"/>
                </a:solidFill>
              </a:defRPr>
            </a:lvl1pPr>
          </a:lstStyle>
          <a:p>
            <a:r>
              <a:rPr lang="en-US"/>
              <a:t>Drag and drop</a:t>
            </a:r>
          </a:p>
        </p:txBody>
      </p:sp>
      <p:sp>
        <p:nvSpPr>
          <p:cNvPr id="17" name="Picture Placeholder 13">
            <a:extLst>
              <a:ext uri="{FF2B5EF4-FFF2-40B4-BE49-F238E27FC236}">
                <a16:creationId xmlns:a16="http://schemas.microsoft.com/office/drawing/2014/main" id="{0BF4B47C-1B5C-A360-0166-0E0A822EC1D9}"/>
              </a:ext>
            </a:extLst>
          </p:cNvPr>
          <p:cNvSpPr>
            <a:spLocks noGrp="1" noChangeAspect="1"/>
          </p:cNvSpPr>
          <p:nvPr>
            <p:ph type="pic" sz="quarter" idx="16" hasCustomPrompt="1"/>
          </p:nvPr>
        </p:nvSpPr>
        <p:spPr>
          <a:xfrm>
            <a:off x="9073453" y="1513051"/>
            <a:ext cx="2447484" cy="1006280"/>
          </a:xfrm>
          <a:prstGeom prst="rect">
            <a:avLst/>
          </a:prstGeom>
          <a:solidFill>
            <a:srgbClr val="D0FFFF"/>
          </a:solidFill>
        </p:spPr>
        <p:txBody>
          <a:bodyPr/>
          <a:lstStyle>
            <a:lvl1pPr marL="0" indent="0">
              <a:buNone/>
              <a:defRPr sz="900">
                <a:solidFill>
                  <a:schemeClr val="tx2"/>
                </a:solidFill>
              </a:defRPr>
            </a:lvl1pPr>
          </a:lstStyle>
          <a:p>
            <a:r>
              <a:rPr lang="en-US"/>
              <a:t>Drag and drop</a:t>
            </a:r>
          </a:p>
        </p:txBody>
      </p:sp>
      <p:sp>
        <p:nvSpPr>
          <p:cNvPr id="22" name="Text Placeholder 21">
            <a:extLst>
              <a:ext uri="{FF2B5EF4-FFF2-40B4-BE49-F238E27FC236}">
                <a16:creationId xmlns:a16="http://schemas.microsoft.com/office/drawing/2014/main" id="{3A16956B-3A14-DA71-C270-35D7A24D6B16}"/>
              </a:ext>
            </a:extLst>
          </p:cNvPr>
          <p:cNvSpPr>
            <a:spLocks noGrp="1"/>
          </p:cNvSpPr>
          <p:nvPr>
            <p:ph type="body" sz="quarter" idx="20" hasCustomPrompt="1"/>
          </p:nvPr>
        </p:nvSpPr>
        <p:spPr>
          <a:xfrm>
            <a:off x="738597" y="2605382"/>
            <a:ext cx="2447484" cy="1787040"/>
          </a:xfrm>
        </p:spPr>
        <p:txBody>
          <a:bodyPr wrap="square" tIns="54000">
            <a:spAutoFit/>
          </a:bodyPr>
          <a:lstStyle>
            <a:lvl1pPr marL="0" indent="0" algn="l">
              <a:spcBef>
                <a:spcPts val="0"/>
              </a:spcBef>
              <a:buFontTx/>
              <a:buNone/>
              <a:defRPr sz="1300" b="1">
                <a:solidFill>
                  <a:schemeClr val="tx2"/>
                </a:solidFill>
              </a:defRPr>
            </a:lvl1pPr>
          </a:lstStyle>
          <a:p>
            <a:pPr lvl="0"/>
            <a:r>
              <a:rPr lang="en-GB"/>
              <a:t>NAME</a:t>
            </a:r>
          </a:p>
        </p:txBody>
      </p:sp>
      <p:sp>
        <p:nvSpPr>
          <p:cNvPr id="6" name="Picture Placeholder 13">
            <a:extLst>
              <a:ext uri="{FF2B5EF4-FFF2-40B4-BE49-F238E27FC236}">
                <a16:creationId xmlns:a16="http://schemas.microsoft.com/office/drawing/2014/main" id="{CFE0D631-69BB-2197-FE56-B573A0B93D3D}"/>
              </a:ext>
            </a:extLst>
          </p:cNvPr>
          <p:cNvSpPr>
            <a:spLocks noGrp="1" noChangeAspect="1"/>
          </p:cNvSpPr>
          <p:nvPr>
            <p:ph type="pic" sz="quarter" idx="27" hasCustomPrompt="1"/>
          </p:nvPr>
        </p:nvSpPr>
        <p:spPr>
          <a:xfrm>
            <a:off x="728649" y="3864390"/>
            <a:ext cx="2447484" cy="1006280"/>
          </a:xfrm>
          <a:prstGeom prst="rect">
            <a:avLst/>
          </a:prstGeom>
          <a:solidFill>
            <a:srgbClr val="D0FFFF"/>
          </a:solidFill>
        </p:spPr>
        <p:txBody>
          <a:bodyPr/>
          <a:lstStyle>
            <a:lvl1pPr marL="0" indent="0">
              <a:buNone/>
              <a:defRPr sz="900">
                <a:solidFill>
                  <a:schemeClr val="tx2"/>
                </a:solidFill>
              </a:defRPr>
            </a:lvl1pPr>
          </a:lstStyle>
          <a:p>
            <a:r>
              <a:rPr lang="en-US"/>
              <a:t>Drag and drop</a:t>
            </a:r>
          </a:p>
        </p:txBody>
      </p:sp>
      <p:sp>
        <p:nvSpPr>
          <p:cNvPr id="7" name="Picture Placeholder 13">
            <a:extLst>
              <a:ext uri="{FF2B5EF4-FFF2-40B4-BE49-F238E27FC236}">
                <a16:creationId xmlns:a16="http://schemas.microsoft.com/office/drawing/2014/main" id="{D4331E10-6188-DBC3-92E9-87E959BAAF6C}"/>
              </a:ext>
            </a:extLst>
          </p:cNvPr>
          <p:cNvSpPr>
            <a:spLocks noGrp="1" noChangeAspect="1"/>
          </p:cNvSpPr>
          <p:nvPr>
            <p:ph type="pic" sz="quarter" idx="28" hasCustomPrompt="1"/>
          </p:nvPr>
        </p:nvSpPr>
        <p:spPr>
          <a:xfrm>
            <a:off x="3509953" y="3864390"/>
            <a:ext cx="2447484" cy="1006280"/>
          </a:xfrm>
          <a:prstGeom prst="rect">
            <a:avLst/>
          </a:prstGeom>
          <a:solidFill>
            <a:srgbClr val="D0FFFF"/>
          </a:solidFill>
        </p:spPr>
        <p:txBody>
          <a:bodyPr/>
          <a:lstStyle>
            <a:lvl1pPr marL="0" indent="0">
              <a:buNone/>
              <a:defRPr sz="900">
                <a:solidFill>
                  <a:schemeClr val="tx2"/>
                </a:solidFill>
              </a:defRPr>
            </a:lvl1pPr>
          </a:lstStyle>
          <a:p>
            <a:r>
              <a:rPr lang="en-US"/>
              <a:t>Drag and drop</a:t>
            </a:r>
          </a:p>
        </p:txBody>
      </p:sp>
      <p:sp>
        <p:nvSpPr>
          <p:cNvPr id="8" name="Picture Placeholder 13">
            <a:extLst>
              <a:ext uri="{FF2B5EF4-FFF2-40B4-BE49-F238E27FC236}">
                <a16:creationId xmlns:a16="http://schemas.microsoft.com/office/drawing/2014/main" id="{E81CB8CA-5F77-46D5-74B7-C4164FB6CEC0}"/>
              </a:ext>
            </a:extLst>
          </p:cNvPr>
          <p:cNvSpPr>
            <a:spLocks noGrp="1" noChangeAspect="1"/>
          </p:cNvSpPr>
          <p:nvPr>
            <p:ph type="pic" sz="quarter" idx="29" hasCustomPrompt="1"/>
          </p:nvPr>
        </p:nvSpPr>
        <p:spPr>
          <a:xfrm>
            <a:off x="6289634" y="3864390"/>
            <a:ext cx="2447484" cy="1006280"/>
          </a:xfrm>
          <a:prstGeom prst="rect">
            <a:avLst/>
          </a:prstGeom>
          <a:solidFill>
            <a:srgbClr val="D0FFFF"/>
          </a:solidFill>
        </p:spPr>
        <p:txBody>
          <a:bodyPr/>
          <a:lstStyle>
            <a:lvl1pPr marL="0" indent="0">
              <a:buNone/>
              <a:defRPr sz="900">
                <a:solidFill>
                  <a:schemeClr val="tx2"/>
                </a:solidFill>
              </a:defRPr>
            </a:lvl1pPr>
          </a:lstStyle>
          <a:p>
            <a:r>
              <a:rPr lang="en-US"/>
              <a:t>Drag and drop</a:t>
            </a:r>
          </a:p>
        </p:txBody>
      </p:sp>
      <p:sp>
        <p:nvSpPr>
          <p:cNvPr id="9" name="Picture Placeholder 13">
            <a:extLst>
              <a:ext uri="{FF2B5EF4-FFF2-40B4-BE49-F238E27FC236}">
                <a16:creationId xmlns:a16="http://schemas.microsoft.com/office/drawing/2014/main" id="{D4FCA974-DDE9-5F64-6A81-CDDE320EB89A}"/>
              </a:ext>
            </a:extLst>
          </p:cNvPr>
          <p:cNvSpPr>
            <a:spLocks noGrp="1" noChangeAspect="1"/>
          </p:cNvSpPr>
          <p:nvPr>
            <p:ph type="pic" sz="quarter" idx="30" hasCustomPrompt="1"/>
          </p:nvPr>
        </p:nvSpPr>
        <p:spPr>
          <a:xfrm>
            <a:off x="9063505" y="3864390"/>
            <a:ext cx="2447484" cy="1006280"/>
          </a:xfrm>
          <a:prstGeom prst="rect">
            <a:avLst/>
          </a:prstGeom>
          <a:solidFill>
            <a:srgbClr val="D0FFFF"/>
          </a:solidFill>
        </p:spPr>
        <p:txBody>
          <a:bodyPr/>
          <a:lstStyle>
            <a:lvl1pPr marL="0" indent="0">
              <a:buNone/>
              <a:defRPr sz="900">
                <a:solidFill>
                  <a:schemeClr val="tx2"/>
                </a:solidFill>
              </a:defRPr>
            </a:lvl1pPr>
          </a:lstStyle>
          <a:p>
            <a:r>
              <a:rPr lang="en-US"/>
              <a:t>Drag and drop</a:t>
            </a:r>
          </a:p>
        </p:txBody>
      </p:sp>
      <p:sp>
        <p:nvSpPr>
          <p:cNvPr id="2" name="Title 1">
            <a:extLst>
              <a:ext uri="{FF2B5EF4-FFF2-40B4-BE49-F238E27FC236}">
                <a16:creationId xmlns:a16="http://schemas.microsoft.com/office/drawing/2014/main" id="{721F2439-11DA-0EEE-7E32-9684888B8885}"/>
              </a:ext>
            </a:extLst>
          </p:cNvPr>
          <p:cNvSpPr>
            <a:spLocks noGrp="1"/>
          </p:cNvSpPr>
          <p:nvPr>
            <p:ph type="title" hasCustomPrompt="1"/>
          </p:nvPr>
        </p:nvSpPr>
        <p:spPr>
          <a:xfrm>
            <a:off x="460904" y="408689"/>
            <a:ext cx="10801516" cy="622522"/>
          </a:xfrm>
        </p:spPr>
        <p:txBody>
          <a:bodyPr/>
          <a:lstStyle>
            <a:lvl1pPr>
              <a:defRPr sz="3000">
                <a:solidFill>
                  <a:schemeClr val="tx2"/>
                </a:solidFill>
                <a:latin typeface="Georgia" panose="02040502050405020303" pitchFamily="18" charset="0"/>
              </a:defRPr>
            </a:lvl1pPr>
          </a:lstStyle>
          <a:p>
            <a:r>
              <a:rPr lang="en-US"/>
              <a:t>The Team Title</a:t>
            </a:r>
          </a:p>
        </p:txBody>
      </p:sp>
      <p:sp>
        <p:nvSpPr>
          <p:cNvPr id="3" name="Text Placeholder 21">
            <a:extLst>
              <a:ext uri="{FF2B5EF4-FFF2-40B4-BE49-F238E27FC236}">
                <a16:creationId xmlns:a16="http://schemas.microsoft.com/office/drawing/2014/main" id="{6B2BC0E5-A182-0448-AA79-A8645206802C}"/>
              </a:ext>
            </a:extLst>
          </p:cNvPr>
          <p:cNvSpPr>
            <a:spLocks noGrp="1"/>
          </p:cNvSpPr>
          <p:nvPr>
            <p:ph type="body" sz="quarter" idx="31" hasCustomPrompt="1"/>
          </p:nvPr>
        </p:nvSpPr>
        <p:spPr>
          <a:xfrm>
            <a:off x="738596" y="2871657"/>
            <a:ext cx="2447484" cy="1421280"/>
          </a:xfrm>
        </p:spPr>
        <p:txBody>
          <a:bodyPr wrap="square" tIns="54000">
            <a:spAutoFit/>
          </a:bodyPr>
          <a:lstStyle>
            <a:lvl1pPr marL="0" indent="0" algn="l">
              <a:spcBef>
                <a:spcPts val="0"/>
              </a:spcBef>
              <a:buFontTx/>
              <a:buNone/>
              <a:defRPr sz="900" b="0">
                <a:solidFill>
                  <a:schemeClr val="tx2"/>
                </a:solidFill>
              </a:defRPr>
            </a:lvl1pPr>
          </a:lstStyle>
          <a:p>
            <a:pPr lvl="0"/>
            <a:r>
              <a:rPr lang="en-GB"/>
              <a:t>Description</a:t>
            </a:r>
          </a:p>
        </p:txBody>
      </p:sp>
      <p:sp>
        <p:nvSpPr>
          <p:cNvPr id="12" name="Text Placeholder 21">
            <a:extLst>
              <a:ext uri="{FF2B5EF4-FFF2-40B4-BE49-F238E27FC236}">
                <a16:creationId xmlns:a16="http://schemas.microsoft.com/office/drawing/2014/main" id="{8DAF4BFF-046B-4A0A-6797-48AE1370AF5F}"/>
              </a:ext>
            </a:extLst>
          </p:cNvPr>
          <p:cNvSpPr>
            <a:spLocks noGrp="1"/>
          </p:cNvSpPr>
          <p:nvPr>
            <p:ph type="body" sz="quarter" idx="32" hasCustomPrompt="1"/>
          </p:nvPr>
        </p:nvSpPr>
        <p:spPr>
          <a:xfrm>
            <a:off x="3519901" y="2605110"/>
            <a:ext cx="2447484" cy="1787040"/>
          </a:xfrm>
        </p:spPr>
        <p:txBody>
          <a:bodyPr wrap="square" tIns="54000">
            <a:spAutoFit/>
          </a:bodyPr>
          <a:lstStyle>
            <a:lvl1pPr marL="0" indent="0" algn="l">
              <a:spcBef>
                <a:spcPts val="0"/>
              </a:spcBef>
              <a:buFontTx/>
              <a:buNone/>
              <a:defRPr sz="1300" b="1">
                <a:solidFill>
                  <a:schemeClr val="tx2"/>
                </a:solidFill>
              </a:defRPr>
            </a:lvl1pPr>
          </a:lstStyle>
          <a:p>
            <a:pPr lvl="0"/>
            <a:r>
              <a:rPr lang="en-GB"/>
              <a:t>Name</a:t>
            </a:r>
          </a:p>
        </p:txBody>
      </p:sp>
      <p:sp>
        <p:nvSpPr>
          <p:cNvPr id="20" name="Text Placeholder 21">
            <a:extLst>
              <a:ext uri="{FF2B5EF4-FFF2-40B4-BE49-F238E27FC236}">
                <a16:creationId xmlns:a16="http://schemas.microsoft.com/office/drawing/2014/main" id="{D00460BA-E68D-8AE2-6905-6A948CE0B96E}"/>
              </a:ext>
            </a:extLst>
          </p:cNvPr>
          <p:cNvSpPr>
            <a:spLocks noGrp="1"/>
          </p:cNvSpPr>
          <p:nvPr>
            <p:ph type="body" sz="quarter" idx="33" hasCustomPrompt="1"/>
          </p:nvPr>
        </p:nvSpPr>
        <p:spPr>
          <a:xfrm>
            <a:off x="3519901" y="2871657"/>
            <a:ext cx="2447484" cy="1421280"/>
          </a:xfrm>
        </p:spPr>
        <p:txBody>
          <a:bodyPr wrap="square" tIns="54000">
            <a:spAutoFit/>
          </a:bodyPr>
          <a:lstStyle>
            <a:lvl1pPr marL="0" indent="0" algn="l">
              <a:spcBef>
                <a:spcPts val="0"/>
              </a:spcBef>
              <a:buFontTx/>
              <a:buNone/>
              <a:defRPr sz="900" b="0">
                <a:solidFill>
                  <a:schemeClr val="tx2"/>
                </a:solidFill>
              </a:defRPr>
            </a:lvl1pPr>
          </a:lstStyle>
          <a:p>
            <a:pPr lvl="0"/>
            <a:r>
              <a:rPr lang="en-GB"/>
              <a:t>Description</a:t>
            </a:r>
          </a:p>
        </p:txBody>
      </p:sp>
      <p:sp>
        <p:nvSpPr>
          <p:cNvPr id="41" name="Text Placeholder 21">
            <a:extLst>
              <a:ext uri="{FF2B5EF4-FFF2-40B4-BE49-F238E27FC236}">
                <a16:creationId xmlns:a16="http://schemas.microsoft.com/office/drawing/2014/main" id="{E6822251-3AD1-9E10-A283-E0F9AEAF4756}"/>
              </a:ext>
            </a:extLst>
          </p:cNvPr>
          <p:cNvSpPr>
            <a:spLocks noGrp="1"/>
          </p:cNvSpPr>
          <p:nvPr>
            <p:ph type="body" sz="quarter" idx="34" hasCustomPrompt="1"/>
          </p:nvPr>
        </p:nvSpPr>
        <p:spPr>
          <a:xfrm>
            <a:off x="6310735" y="2605382"/>
            <a:ext cx="2447484" cy="1787040"/>
          </a:xfrm>
        </p:spPr>
        <p:txBody>
          <a:bodyPr wrap="square" tIns="54000">
            <a:spAutoFit/>
          </a:bodyPr>
          <a:lstStyle>
            <a:lvl1pPr marL="0" indent="0" algn="l">
              <a:spcBef>
                <a:spcPts val="0"/>
              </a:spcBef>
              <a:buFontTx/>
              <a:buNone/>
              <a:defRPr sz="1300" b="1">
                <a:solidFill>
                  <a:schemeClr val="tx2"/>
                </a:solidFill>
              </a:defRPr>
            </a:lvl1pPr>
          </a:lstStyle>
          <a:p>
            <a:pPr lvl="0"/>
            <a:r>
              <a:rPr lang="en-GB"/>
              <a:t>NAME</a:t>
            </a:r>
          </a:p>
        </p:txBody>
      </p:sp>
      <p:sp>
        <p:nvSpPr>
          <p:cNvPr id="42" name="Text Placeholder 21">
            <a:extLst>
              <a:ext uri="{FF2B5EF4-FFF2-40B4-BE49-F238E27FC236}">
                <a16:creationId xmlns:a16="http://schemas.microsoft.com/office/drawing/2014/main" id="{24740D5A-B4A8-9D0A-8286-BCCA7CBC09CF}"/>
              </a:ext>
            </a:extLst>
          </p:cNvPr>
          <p:cNvSpPr>
            <a:spLocks noGrp="1"/>
          </p:cNvSpPr>
          <p:nvPr>
            <p:ph type="body" sz="quarter" idx="35" hasCustomPrompt="1"/>
          </p:nvPr>
        </p:nvSpPr>
        <p:spPr>
          <a:xfrm>
            <a:off x="6310734" y="2871657"/>
            <a:ext cx="2447484" cy="1421280"/>
          </a:xfrm>
        </p:spPr>
        <p:txBody>
          <a:bodyPr wrap="square" tIns="54000">
            <a:spAutoFit/>
          </a:bodyPr>
          <a:lstStyle>
            <a:lvl1pPr marL="0" indent="0" algn="l">
              <a:spcBef>
                <a:spcPts val="0"/>
              </a:spcBef>
              <a:buFontTx/>
              <a:buNone/>
              <a:defRPr sz="900" b="0">
                <a:solidFill>
                  <a:schemeClr val="tx2"/>
                </a:solidFill>
              </a:defRPr>
            </a:lvl1pPr>
          </a:lstStyle>
          <a:p>
            <a:pPr lvl="0"/>
            <a:r>
              <a:rPr lang="en-GB"/>
              <a:t>Description</a:t>
            </a:r>
          </a:p>
        </p:txBody>
      </p:sp>
      <p:sp>
        <p:nvSpPr>
          <p:cNvPr id="43" name="Text Placeholder 21">
            <a:extLst>
              <a:ext uri="{FF2B5EF4-FFF2-40B4-BE49-F238E27FC236}">
                <a16:creationId xmlns:a16="http://schemas.microsoft.com/office/drawing/2014/main" id="{53C33ECC-1C66-FD07-7CB4-63DBC99A604A}"/>
              </a:ext>
            </a:extLst>
          </p:cNvPr>
          <p:cNvSpPr>
            <a:spLocks noGrp="1"/>
          </p:cNvSpPr>
          <p:nvPr>
            <p:ph type="body" sz="quarter" idx="36" hasCustomPrompt="1"/>
          </p:nvPr>
        </p:nvSpPr>
        <p:spPr>
          <a:xfrm>
            <a:off x="9091165" y="2605110"/>
            <a:ext cx="2447484" cy="1787040"/>
          </a:xfrm>
        </p:spPr>
        <p:txBody>
          <a:bodyPr wrap="square" tIns="54000">
            <a:spAutoFit/>
          </a:bodyPr>
          <a:lstStyle>
            <a:lvl1pPr marL="0" indent="0" algn="l">
              <a:spcBef>
                <a:spcPts val="0"/>
              </a:spcBef>
              <a:buFontTx/>
              <a:buNone/>
              <a:defRPr sz="1300" b="1">
                <a:solidFill>
                  <a:schemeClr val="tx2"/>
                </a:solidFill>
              </a:defRPr>
            </a:lvl1pPr>
          </a:lstStyle>
          <a:p>
            <a:pPr lvl="0"/>
            <a:r>
              <a:rPr lang="en-GB"/>
              <a:t>Name</a:t>
            </a:r>
          </a:p>
        </p:txBody>
      </p:sp>
      <p:sp>
        <p:nvSpPr>
          <p:cNvPr id="44" name="Text Placeholder 21">
            <a:extLst>
              <a:ext uri="{FF2B5EF4-FFF2-40B4-BE49-F238E27FC236}">
                <a16:creationId xmlns:a16="http://schemas.microsoft.com/office/drawing/2014/main" id="{3FECB849-6B81-9153-AE4C-93FE91CE01B9}"/>
              </a:ext>
            </a:extLst>
          </p:cNvPr>
          <p:cNvSpPr>
            <a:spLocks noGrp="1"/>
          </p:cNvSpPr>
          <p:nvPr>
            <p:ph type="body" sz="quarter" idx="37" hasCustomPrompt="1"/>
          </p:nvPr>
        </p:nvSpPr>
        <p:spPr>
          <a:xfrm>
            <a:off x="9091165" y="2871657"/>
            <a:ext cx="2447484" cy="1421280"/>
          </a:xfrm>
        </p:spPr>
        <p:txBody>
          <a:bodyPr wrap="square" tIns="54000">
            <a:spAutoFit/>
          </a:bodyPr>
          <a:lstStyle>
            <a:lvl1pPr marL="0" indent="0" algn="l">
              <a:spcBef>
                <a:spcPts val="0"/>
              </a:spcBef>
              <a:buFontTx/>
              <a:buNone/>
              <a:defRPr sz="900" b="0">
                <a:solidFill>
                  <a:schemeClr val="tx2"/>
                </a:solidFill>
              </a:defRPr>
            </a:lvl1pPr>
          </a:lstStyle>
          <a:p>
            <a:pPr lvl="0"/>
            <a:r>
              <a:rPr lang="en-GB"/>
              <a:t>Description</a:t>
            </a:r>
          </a:p>
        </p:txBody>
      </p:sp>
      <p:sp>
        <p:nvSpPr>
          <p:cNvPr id="45" name="Text Placeholder 21">
            <a:extLst>
              <a:ext uri="{FF2B5EF4-FFF2-40B4-BE49-F238E27FC236}">
                <a16:creationId xmlns:a16="http://schemas.microsoft.com/office/drawing/2014/main" id="{2B96D2CD-8436-6998-9B61-591F2A8970D8}"/>
              </a:ext>
            </a:extLst>
          </p:cNvPr>
          <p:cNvSpPr>
            <a:spLocks noGrp="1"/>
          </p:cNvSpPr>
          <p:nvPr>
            <p:ph type="body" sz="quarter" idx="38" hasCustomPrompt="1"/>
          </p:nvPr>
        </p:nvSpPr>
        <p:spPr>
          <a:xfrm>
            <a:off x="738597" y="4963471"/>
            <a:ext cx="2447484" cy="1787040"/>
          </a:xfrm>
        </p:spPr>
        <p:txBody>
          <a:bodyPr wrap="square" tIns="54000">
            <a:spAutoFit/>
          </a:bodyPr>
          <a:lstStyle>
            <a:lvl1pPr marL="0" indent="0" algn="l">
              <a:spcBef>
                <a:spcPts val="0"/>
              </a:spcBef>
              <a:buFontTx/>
              <a:buNone/>
              <a:defRPr sz="1300" b="1">
                <a:solidFill>
                  <a:schemeClr val="tx2"/>
                </a:solidFill>
              </a:defRPr>
            </a:lvl1pPr>
          </a:lstStyle>
          <a:p>
            <a:pPr lvl="0"/>
            <a:r>
              <a:rPr lang="en-GB"/>
              <a:t>NAME</a:t>
            </a:r>
          </a:p>
        </p:txBody>
      </p:sp>
      <p:sp>
        <p:nvSpPr>
          <p:cNvPr id="46" name="Text Placeholder 21">
            <a:extLst>
              <a:ext uri="{FF2B5EF4-FFF2-40B4-BE49-F238E27FC236}">
                <a16:creationId xmlns:a16="http://schemas.microsoft.com/office/drawing/2014/main" id="{FED7A136-D140-6EEE-9D05-DC369346997A}"/>
              </a:ext>
            </a:extLst>
          </p:cNvPr>
          <p:cNvSpPr>
            <a:spLocks noGrp="1"/>
          </p:cNvSpPr>
          <p:nvPr>
            <p:ph type="body" sz="quarter" idx="39" hasCustomPrompt="1"/>
          </p:nvPr>
        </p:nvSpPr>
        <p:spPr>
          <a:xfrm>
            <a:off x="738596" y="5229746"/>
            <a:ext cx="2447484" cy="1421280"/>
          </a:xfrm>
        </p:spPr>
        <p:txBody>
          <a:bodyPr wrap="square" tIns="54000">
            <a:spAutoFit/>
          </a:bodyPr>
          <a:lstStyle>
            <a:lvl1pPr marL="0" indent="0" algn="l">
              <a:spcBef>
                <a:spcPts val="0"/>
              </a:spcBef>
              <a:buFontTx/>
              <a:buNone/>
              <a:defRPr sz="900" b="0">
                <a:solidFill>
                  <a:schemeClr val="tx2"/>
                </a:solidFill>
              </a:defRPr>
            </a:lvl1pPr>
          </a:lstStyle>
          <a:p>
            <a:pPr lvl="0"/>
            <a:r>
              <a:rPr lang="en-GB"/>
              <a:t>Description</a:t>
            </a:r>
          </a:p>
        </p:txBody>
      </p:sp>
      <p:sp>
        <p:nvSpPr>
          <p:cNvPr id="47" name="Text Placeholder 21">
            <a:extLst>
              <a:ext uri="{FF2B5EF4-FFF2-40B4-BE49-F238E27FC236}">
                <a16:creationId xmlns:a16="http://schemas.microsoft.com/office/drawing/2014/main" id="{71469813-067B-4B68-6791-3DF52CEAFC4A}"/>
              </a:ext>
            </a:extLst>
          </p:cNvPr>
          <p:cNvSpPr>
            <a:spLocks noGrp="1"/>
          </p:cNvSpPr>
          <p:nvPr>
            <p:ph type="body" sz="quarter" idx="40" hasCustomPrompt="1"/>
          </p:nvPr>
        </p:nvSpPr>
        <p:spPr>
          <a:xfrm>
            <a:off x="3519901" y="4963199"/>
            <a:ext cx="2447484" cy="1787040"/>
          </a:xfrm>
        </p:spPr>
        <p:txBody>
          <a:bodyPr wrap="square" tIns="54000">
            <a:spAutoFit/>
          </a:bodyPr>
          <a:lstStyle>
            <a:lvl1pPr marL="0" indent="0" algn="l">
              <a:spcBef>
                <a:spcPts val="0"/>
              </a:spcBef>
              <a:buFontTx/>
              <a:buNone/>
              <a:defRPr sz="1300" b="1">
                <a:solidFill>
                  <a:schemeClr val="tx2"/>
                </a:solidFill>
              </a:defRPr>
            </a:lvl1pPr>
          </a:lstStyle>
          <a:p>
            <a:pPr lvl="0"/>
            <a:r>
              <a:rPr lang="en-GB"/>
              <a:t>Name</a:t>
            </a:r>
          </a:p>
        </p:txBody>
      </p:sp>
      <p:sp>
        <p:nvSpPr>
          <p:cNvPr id="48" name="Text Placeholder 21">
            <a:extLst>
              <a:ext uri="{FF2B5EF4-FFF2-40B4-BE49-F238E27FC236}">
                <a16:creationId xmlns:a16="http://schemas.microsoft.com/office/drawing/2014/main" id="{93B676CB-6EE0-FA36-D9D1-75D915F58A57}"/>
              </a:ext>
            </a:extLst>
          </p:cNvPr>
          <p:cNvSpPr>
            <a:spLocks noGrp="1"/>
          </p:cNvSpPr>
          <p:nvPr>
            <p:ph type="body" sz="quarter" idx="41" hasCustomPrompt="1"/>
          </p:nvPr>
        </p:nvSpPr>
        <p:spPr>
          <a:xfrm>
            <a:off x="3519901" y="5229746"/>
            <a:ext cx="2447484" cy="1421280"/>
          </a:xfrm>
        </p:spPr>
        <p:txBody>
          <a:bodyPr wrap="square" tIns="54000">
            <a:spAutoFit/>
          </a:bodyPr>
          <a:lstStyle>
            <a:lvl1pPr marL="0" indent="0" algn="l">
              <a:spcBef>
                <a:spcPts val="0"/>
              </a:spcBef>
              <a:buFontTx/>
              <a:buNone/>
              <a:defRPr sz="900" b="0">
                <a:solidFill>
                  <a:schemeClr val="tx2"/>
                </a:solidFill>
              </a:defRPr>
            </a:lvl1pPr>
          </a:lstStyle>
          <a:p>
            <a:pPr lvl="0"/>
            <a:r>
              <a:rPr lang="en-GB"/>
              <a:t>Description</a:t>
            </a:r>
          </a:p>
        </p:txBody>
      </p:sp>
      <p:sp>
        <p:nvSpPr>
          <p:cNvPr id="49" name="Text Placeholder 21">
            <a:extLst>
              <a:ext uri="{FF2B5EF4-FFF2-40B4-BE49-F238E27FC236}">
                <a16:creationId xmlns:a16="http://schemas.microsoft.com/office/drawing/2014/main" id="{999B8469-C16A-1647-03C9-F233219B5E4C}"/>
              </a:ext>
            </a:extLst>
          </p:cNvPr>
          <p:cNvSpPr>
            <a:spLocks noGrp="1"/>
          </p:cNvSpPr>
          <p:nvPr>
            <p:ph type="body" sz="quarter" idx="42" hasCustomPrompt="1"/>
          </p:nvPr>
        </p:nvSpPr>
        <p:spPr>
          <a:xfrm>
            <a:off x="6310735" y="4963471"/>
            <a:ext cx="2447484" cy="1787040"/>
          </a:xfrm>
        </p:spPr>
        <p:txBody>
          <a:bodyPr wrap="square" tIns="54000">
            <a:spAutoFit/>
          </a:bodyPr>
          <a:lstStyle>
            <a:lvl1pPr marL="0" indent="0" algn="l">
              <a:spcBef>
                <a:spcPts val="0"/>
              </a:spcBef>
              <a:buFontTx/>
              <a:buNone/>
              <a:defRPr sz="1300" b="1">
                <a:solidFill>
                  <a:schemeClr val="tx2"/>
                </a:solidFill>
              </a:defRPr>
            </a:lvl1pPr>
          </a:lstStyle>
          <a:p>
            <a:pPr lvl="0"/>
            <a:r>
              <a:rPr lang="en-GB"/>
              <a:t>NAME</a:t>
            </a:r>
          </a:p>
        </p:txBody>
      </p:sp>
      <p:sp>
        <p:nvSpPr>
          <p:cNvPr id="50" name="Text Placeholder 21">
            <a:extLst>
              <a:ext uri="{FF2B5EF4-FFF2-40B4-BE49-F238E27FC236}">
                <a16:creationId xmlns:a16="http://schemas.microsoft.com/office/drawing/2014/main" id="{DC5B8C8C-C0C6-11A8-15DC-7DF3558CC449}"/>
              </a:ext>
            </a:extLst>
          </p:cNvPr>
          <p:cNvSpPr>
            <a:spLocks noGrp="1"/>
          </p:cNvSpPr>
          <p:nvPr>
            <p:ph type="body" sz="quarter" idx="43" hasCustomPrompt="1"/>
          </p:nvPr>
        </p:nvSpPr>
        <p:spPr>
          <a:xfrm>
            <a:off x="6310734" y="5229746"/>
            <a:ext cx="2447484" cy="1421280"/>
          </a:xfrm>
        </p:spPr>
        <p:txBody>
          <a:bodyPr wrap="square" tIns="54000">
            <a:spAutoFit/>
          </a:bodyPr>
          <a:lstStyle>
            <a:lvl1pPr marL="0" indent="0" algn="l">
              <a:spcBef>
                <a:spcPts val="0"/>
              </a:spcBef>
              <a:buFontTx/>
              <a:buNone/>
              <a:defRPr sz="900" b="0">
                <a:solidFill>
                  <a:schemeClr val="tx2"/>
                </a:solidFill>
              </a:defRPr>
            </a:lvl1pPr>
          </a:lstStyle>
          <a:p>
            <a:pPr lvl="0"/>
            <a:r>
              <a:rPr lang="en-GB"/>
              <a:t>Description</a:t>
            </a:r>
          </a:p>
        </p:txBody>
      </p:sp>
      <p:sp>
        <p:nvSpPr>
          <p:cNvPr id="51" name="Text Placeholder 21">
            <a:extLst>
              <a:ext uri="{FF2B5EF4-FFF2-40B4-BE49-F238E27FC236}">
                <a16:creationId xmlns:a16="http://schemas.microsoft.com/office/drawing/2014/main" id="{F8836BB6-F7A0-A82E-C928-843D3BEFC098}"/>
              </a:ext>
            </a:extLst>
          </p:cNvPr>
          <p:cNvSpPr>
            <a:spLocks noGrp="1"/>
          </p:cNvSpPr>
          <p:nvPr>
            <p:ph type="body" sz="quarter" idx="44" hasCustomPrompt="1"/>
          </p:nvPr>
        </p:nvSpPr>
        <p:spPr>
          <a:xfrm>
            <a:off x="9091165" y="4963199"/>
            <a:ext cx="2447484" cy="1787040"/>
          </a:xfrm>
        </p:spPr>
        <p:txBody>
          <a:bodyPr wrap="square" tIns="54000">
            <a:spAutoFit/>
          </a:bodyPr>
          <a:lstStyle>
            <a:lvl1pPr marL="0" indent="0" algn="l">
              <a:spcBef>
                <a:spcPts val="0"/>
              </a:spcBef>
              <a:buFontTx/>
              <a:buNone/>
              <a:defRPr sz="1300" b="1">
                <a:solidFill>
                  <a:schemeClr val="tx2"/>
                </a:solidFill>
              </a:defRPr>
            </a:lvl1pPr>
          </a:lstStyle>
          <a:p>
            <a:pPr lvl="0"/>
            <a:r>
              <a:rPr lang="en-GB"/>
              <a:t>Name</a:t>
            </a:r>
          </a:p>
        </p:txBody>
      </p:sp>
      <p:sp>
        <p:nvSpPr>
          <p:cNvPr id="52" name="Text Placeholder 21">
            <a:extLst>
              <a:ext uri="{FF2B5EF4-FFF2-40B4-BE49-F238E27FC236}">
                <a16:creationId xmlns:a16="http://schemas.microsoft.com/office/drawing/2014/main" id="{BFE5D7A5-A506-4A63-A997-9B23C715DFAE}"/>
              </a:ext>
            </a:extLst>
          </p:cNvPr>
          <p:cNvSpPr>
            <a:spLocks noGrp="1"/>
          </p:cNvSpPr>
          <p:nvPr>
            <p:ph type="body" sz="quarter" idx="45" hasCustomPrompt="1"/>
          </p:nvPr>
        </p:nvSpPr>
        <p:spPr>
          <a:xfrm>
            <a:off x="9091165" y="5229746"/>
            <a:ext cx="2447484" cy="1421280"/>
          </a:xfrm>
        </p:spPr>
        <p:txBody>
          <a:bodyPr wrap="square" tIns="54000">
            <a:spAutoFit/>
          </a:bodyPr>
          <a:lstStyle>
            <a:lvl1pPr marL="0" indent="0" algn="l">
              <a:spcBef>
                <a:spcPts val="0"/>
              </a:spcBef>
              <a:buFontTx/>
              <a:buNone/>
              <a:defRPr sz="900" b="0">
                <a:solidFill>
                  <a:schemeClr val="tx2"/>
                </a:solidFill>
              </a:defRPr>
            </a:lvl1pPr>
          </a:lstStyle>
          <a:p>
            <a:pPr lvl="0"/>
            <a:r>
              <a:rPr lang="en-GB"/>
              <a:t>Description</a:t>
            </a:r>
          </a:p>
        </p:txBody>
      </p:sp>
      <p:pic>
        <p:nvPicPr>
          <p:cNvPr id="4" name="Picture 3">
            <a:extLst>
              <a:ext uri="{FF2B5EF4-FFF2-40B4-BE49-F238E27FC236}">
                <a16:creationId xmlns:a16="http://schemas.microsoft.com/office/drawing/2014/main" id="{0DB99A7C-690F-442A-C5A1-337D543E992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141189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 4 bullets">
    <p:spTree>
      <p:nvGrpSpPr>
        <p:cNvPr id="1" name=""/>
        <p:cNvGrpSpPr/>
        <p:nvPr/>
      </p:nvGrpSpPr>
      <p:grpSpPr>
        <a:xfrm>
          <a:off x="0" y="0"/>
          <a:ext cx="0" cy="0"/>
          <a:chOff x="0" y="0"/>
          <a:chExt cx="0" cy="0"/>
        </a:xfrm>
      </p:grpSpPr>
      <p:pic>
        <p:nvPicPr>
          <p:cNvPr id="2" name="Рисунок 22">
            <a:extLst>
              <a:ext uri="{FF2B5EF4-FFF2-40B4-BE49-F238E27FC236}">
                <a16:creationId xmlns:a16="http://schemas.microsoft.com/office/drawing/2014/main" id="{4AB21940-8E22-B924-585D-40C8BD71180A}"/>
              </a:ext>
            </a:extLst>
          </p:cNvPr>
          <p:cNvPicPr>
            <a:picLocks noChangeAspect="1"/>
          </p:cNvPicPr>
          <p:nvPr userDrawn="1"/>
        </p:nvPicPr>
        <p:blipFill>
          <a:blip r:embed="rId2">
            <a:alphaModFix amt="42000"/>
            <a:extLst>
              <a:ext uri="{28A0092B-C50C-407E-A947-70E740481C1C}">
                <a14:useLocalDpi xmlns:a14="http://schemas.microsoft.com/office/drawing/2010/main" val="0"/>
              </a:ext>
            </a:extLst>
          </a:blip>
          <a:stretch>
            <a:fillRect/>
          </a:stretch>
        </p:blipFill>
        <p:spPr>
          <a:xfrm>
            <a:off x="5792774" y="919807"/>
            <a:ext cx="3281948" cy="5938193"/>
          </a:xfrm>
          <a:prstGeom prst="rect">
            <a:avLst/>
          </a:prstGeom>
        </p:spPr>
      </p:pic>
      <p:sp>
        <p:nvSpPr>
          <p:cNvPr id="3" name="Slide Number Placeholder 2">
            <a:extLst>
              <a:ext uri="{FF2B5EF4-FFF2-40B4-BE49-F238E27FC236}">
                <a16:creationId xmlns:a16="http://schemas.microsoft.com/office/drawing/2014/main" id="{46E23EDE-37F2-33FD-EC3E-8F971B01FC14}"/>
              </a:ext>
            </a:extLst>
          </p:cNvPr>
          <p:cNvSpPr>
            <a:spLocks noGrp="1"/>
          </p:cNvSpPr>
          <p:nvPr>
            <p:ph type="sldNum" sz="quarter" idx="10"/>
          </p:nvPr>
        </p:nvSpPr>
        <p:spPr/>
        <p:txBody>
          <a:bodyPr/>
          <a:lstStyle/>
          <a:p>
            <a:pPr defTabSz="412750" hangingPunct="0">
              <a:lnSpc>
                <a:spcPct val="150000"/>
              </a:lnSpc>
            </a:pPr>
            <a:fld id="{86CB4B4D-7CA3-9044-876B-883B54F8677D}" type="slidenum">
              <a:rPr lang="en-US" sz="1000" kern="0" spc="30" smtClean="0">
                <a:solidFill>
                  <a:srgbClr val="FFFFFF"/>
                </a:solidFill>
                <a:latin typeface="Raleway"/>
                <a:sym typeface="Raleway"/>
              </a:rPr>
              <a:pPr defTabSz="412750" hangingPunct="0">
                <a:lnSpc>
                  <a:spcPct val="150000"/>
                </a:lnSpc>
              </a:pPr>
              <a:t>‹#›</a:t>
            </a:fld>
            <a:endParaRPr lang="en-US" sz="1000" kern="0" spc="30">
              <a:solidFill>
                <a:srgbClr val="FFFFFF"/>
              </a:solidFill>
              <a:latin typeface="Raleway"/>
              <a:sym typeface="Raleway"/>
            </a:endParaRPr>
          </a:p>
        </p:txBody>
      </p:sp>
      <p:sp>
        <p:nvSpPr>
          <p:cNvPr id="10" name="Полилиния: фигура 25">
            <a:extLst>
              <a:ext uri="{FF2B5EF4-FFF2-40B4-BE49-F238E27FC236}">
                <a16:creationId xmlns:a16="http://schemas.microsoft.com/office/drawing/2014/main" id="{029328D9-2F07-C3DF-5D2E-6D90063D02B5}"/>
              </a:ext>
            </a:extLst>
          </p:cNvPr>
          <p:cNvSpPr/>
          <p:nvPr/>
        </p:nvSpPr>
        <p:spPr>
          <a:xfrm>
            <a:off x="5794164" y="1337030"/>
            <a:ext cx="508442" cy="894092"/>
          </a:xfrm>
          <a:custGeom>
            <a:avLst/>
            <a:gdLst>
              <a:gd name="connsiteX0" fmla="*/ 1266736 w 3644656"/>
              <a:gd name="connsiteY0" fmla="*/ 0 h 6409101"/>
              <a:gd name="connsiteX1" fmla="*/ 2891793 w 3644656"/>
              <a:gd name="connsiteY1" fmla="*/ 512033 h 6409101"/>
              <a:gd name="connsiteX2" fmla="*/ 3475425 w 3644656"/>
              <a:gd name="connsiteY2" fmla="*/ 1913617 h 6409101"/>
              <a:gd name="connsiteX3" fmla="*/ 3165167 w 3644656"/>
              <a:gd name="connsiteY3" fmla="*/ 2972399 h 6409101"/>
              <a:gd name="connsiteX4" fmla="*/ 2021769 w 3644656"/>
              <a:gd name="connsiteY4" fmla="*/ 4339269 h 6409101"/>
              <a:gd name="connsiteX5" fmla="*/ 1166933 w 3644656"/>
              <a:gd name="connsiteY5" fmla="*/ 5254855 h 6409101"/>
              <a:gd name="connsiteX6" fmla="*/ 1179951 w 3644656"/>
              <a:gd name="connsiteY6" fmla="*/ 5280891 h 6409101"/>
              <a:gd name="connsiteX7" fmla="*/ 3644656 w 3644656"/>
              <a:gd name="connsiteY7" fmla="*/ 5280891 h 6409101"/>
              <a:gd name="connsiteX8" fmla="*/ 3644656 w 3644656"/>
              <a:gd name="connsiteY8" fmla="*/ 6409101 h 6409101"/>
              <a:gd name="connsiteX9" fmla="*/ 0 w 3644656"/>
              <a:gd name="connsiteY9" fmla="*/ 6409101 h 6409101"/>
              <a:gd name="connsiteX10" fmla="*/ 0 w 3644656"/>
              <a:gd name="connsiteY10" fmla="*/ 4637555 h 6409101"/>
              <a:gd name="connsiteX11" fmla="*/ 1253719 w 3644656"/>
              <a:gd name="connsiteY11" fmla="*/ 3319541 h 6409101"/>
              <a:gd name="connsiteX12" fmla="*/ 1822163 w 3644656"/>
              <a:gd name="connsiteY12" fmla="*/ 2529794 h 6409101"/>
              <a:gd name="connsiteX13" fmla="*/ 2004412 w 3644656"/>
              <a:gd name="connsiteY13" fmla="*/ 1926635 h 6409101"/>
              <a:gd name="connsiteX14" fmla="*/ 1819993 w 3644656"/>
              <a:gd name="connsiteY14" fmla="*/ 1345173 h 6409101"/>
              <a:gd name="connsiteX15" fmla="*/ 1266736 w 3644656"/>
              <a:gd name="connsiteY15" fmla="*/ 1128210 h 6409101"/>
              <a:gd name="connsiteX16" fmla="*/ 748193 w 3644656"/>
              <a:gd name="connsiteY16" fmla="*/ 1408092 h 6409101"/>
              <a:gd name="connsiteX17" fmla="*/ 559435 w 3644656"/>
              <a:gd name="connsiteY17" fmla="*/ 2121902 h 6409101"/>
              <a:gd name="connsiteX18" fmla="*/ 0 w 3644656"/>
              <a:gd name="connsiteY18" fmla="*/ 2121902 h 6409101"/>
              <a:gd name="connsiteX19" fmla="*/ 0 w 3644656"/>
              <a:gd name="connsiteY19" fmla="*/ 352564 h 6409101"/>
              <a:gd name="connsiteX20" fmla="*/ 12959 w 3644656"/>
              <a:gd name="connsiteY20" fmla="*/ 342938 h 6409101"/>
              <a:gd name="connsiteX21" fmla="*/ 1266736 w 3644656"/>
              <a:gd name="connsiteY21" fmla="*/ 0 h 640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44656" h="6409101">
                <a:moveTo>
                  <a:pt x="1266736" y="0"/>
                </a:moveTo>
                <a:cubicBezTo>
                  <a:pt x="1961019" y="0"/>
                  <a:pt x="2502705" y="170677"/>
                  <a:pt x="2891793" y="512033"/>
                </a:cubicBezTo>
                <a:cubicBezTo>
                  <a:pt x="3280881" y="853389"/>
                  <a:pt x="3475425" y="1320584"/>
                  <a:pt x="3475425" y="1913617"/>
                </a:cubicBezTo>
                <a:cubicBezTo>
                  <a:pt x="3475425" y="2312830"/>
                  <a:pt x="3372005" y="2665758"/>
                  <a:pt x="3165167" y="2972399"/>
                </a:cubicBezTo>
                <a:cubicBezTo>
                  <a:pt x="2958329" y="3279041"/>
                  <a:pt x="2577196" y="3734664"/>
                  <a:pt x="2021769" y="4339269"/>
                </a:cubicBezTo>
                <a:lnTo>
                  <a:pt x="1166933" y="5254855"/>
                </a:lnTo>
                <a:lnTo>
                  <a:pt x="1179951" y="5280891"/>
                </a:lnTo>
                <a:lnTo>
                  <a:pt x="3644656" y="5280891"/>
                </a:lnTo>
                <a:lnTo>
                  <a:pt x="3644656" y="6409101"/>
                </a:lnTo>
                <a:lnTo>
                  <a:pt x="0" y="6409101"/>
                </a:lnTo>
                <a:lnTo>
                  <a:pt x="0" y="4637555"/>
                </a:lnTo>
                <a:lnTo>
                  <a:pt x="1253719" y="3319541"/>
                </a:lnTo>
                <a:cubicBezTo>
                  <a:pt x="1511182" y="3024472"/>
                  <a:pt x="1700663" y="2761221"/>
                  <a:pt x="1822163" y="2529794"/>
                </a:cubicBezTo>
                <a:cubicBezTo>
                  <a:pt x="1943663" y="2298366"/>
                  <a:pt x="2004412" y="2097313"/>
                  <a:pt x="2004412" y="1926635"/>
                </a:cubicBezTo>
                <a:cubicBezTo>
                  <a:pt x="2004412" y="1683636"/>
                  <a:pt x="1942939" y="1489815"/>
                  <a:pt x="1819993" y="1345173"/>
                </a:cubicBezTo>
                <a:cubicBezTo>
                  <a:pt x="1697047" y="1200531"/>
                  <a:pt x="1512628" y="1128210"/>
                  <a:pt x="1266736" y="1128210"/>
                </a:cubicBezTo>
                <a:cubicBezTo>
                  <a:pt x="1046880" y="1128210"/>
                  <a:pt x="874033" y="1221504"/>
                  <a:pt x="748193" y="1408092"/>
                </a:cubicBezTo>
                <a:cubicBezTo>
                  <a:pt x="622355" y="1594681"/>
                  <a:pt x="559435" y="1832618"/>
                  <a:pt x="559435" y="2121902"/>
                </a:cubicBezTo>
                <a:lnTo>
                  <a:pt x="0" y="2121902"/>
                </a:lnTo>
                <a:lnTo>
                  <a:pt x="0" y="352564"/>
                </a:lnTo>
                <a:lnTo>
                  <a:pt x="12959" y="342938"/>
                </a:lnTo>
                <a:cubicBezTo>
                  <a:pt x="358473" y="114313"/>
                  <a:pt x="776399" y="0"/>
                  <a:pt x="1266736"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12750" rtl="0" eaLnBrk="1" fontAlgn="auto" latinLnBrk="0" hangingPunct="0">
              <a:lnSpc>
                <a:spcPct val="150000"/>
              </a:lnSpc>
              <a:spcBef>
                <a:spcPts val="0"/>
              </a:spcBef>
              <a:spcAft>
                <a:spcPts val="0"/>
              </a:spcAft>
              <a:buClrTx/>
              <a:buSzTx/>
              <a:buFontTx/>
              <a:buNone/>
              <a:tabLst/>
              <a:defRPr/>
            </a:pPr>
            <a:endParaRPr kumimoji="0" lang="ru-RU" sz="1333" b="0" i="0" u="none" strike="noStrike" kern="0" cap="none" spc="30" normalizeH="0" baseline="0" noProof="0">
              <a:ln>
                <a:noFill/>
              </a:ln>
              <a:solidFill>
                <a:srgbClr val="FFFFFF"/>
              </a:solidFill>
              <a:effectLst/>
              <a:uLnTx/>
              <a:uFillTx/>
              <a:latin typeface="Georgia" panose="02040502050405020303" pitchFamily="18" charset="0"/>
              <a:ea typeface="+mn-ea"/>
              <a:cs typeface="+mn-cs"/>
              <a:sym typeface="Raleway"/>
            </a:endParaRPr>
          </a:p>
        </p:txBody>
      </p:sp>
      <p:sp>
        <p:nvSpPr>
          <p:cNvPr id="13" name="Полилиния: фигура 18">
            <a:extLst>
              <a:ext uri="{FF2B5EF4-FFF2-40B4-BE49-F238E27FC236}">
                <a16:creationId xmlns:a16="http://schemas.microsoft.com/office/drawing/2014/main" id="{C4FFCEE0-3644-DDAC-8527-74D03E509599}"/>
              </a:ext>
            </a:extLst>
          </p:cNvPr>
          <p:cNvSpPr/>
          <p:nvPr/>
        </p:nvSpPr>
        <p:spPr>
          <a:xfrm>
            <a:off x="-21132" y="1337031"/>
            <a:ext cx="327728" cy="881985"/>
          </a:xfrm>
          <a:custGeom>
            <a:avLst/>
            <a:gdLst>
              <a:gd name="connsiteX0" fmla="*/ 2349247 w 2349247"/>
              <a:gd name="connsiteY0" fmla="*/ 0 h 6322316"/>
              <a:gd name="connsiteX1" fmla="*/ 2349247 w 2349247"/>
              <a:gd name="connsiteY1" fmla="*/ 6322316 h 6322316"/>
              <a:gd name="connsiteX2" fmla="*/ 886914 w 2349247"/>
              <a:gd name="connsiteY2" fmla="*/ 6322316 h 6322316"/>
              <a:gd name="connsiteX3" fmla="*/ 886914 w 2349247"/>
              <a:gd name="connsiteY3" fmla="*/ 1475351 h 6322316"/>
              <a:gd name="connsiteX4" fmla="*/ 0 w 2349247"/>
              <a:gd name="connsiteY4" fmla="*/ 1475351 h 6322316"/>
              <a:gd name="connsiteX5" fmla="*/ 0 w 2349247"/>
              <a:gd name="connsiteY5" fmla="*/ 361968 h 6322316"/>
              <a:gd name="connsiteX6" fmla="*/ 2349247 w 2349247"/>
              <a:gd name="connsiteY6" fmla="*/ 0 h 6322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247" h="6322316">
                <a:moveTo>
                  <a:pt x="2349247" y="0"/>
                </a:moveTo>
                <a:lnTo>
                  <a:pt x="2349247" y="6322316"/>
                </a:lnTo>
                <a:lnTo>
                  <a:pt x="886914" y="6322316"/>
                </a:lnTo>
                <a:lnTo>
                  <a:pt x="886914" y="1475351"/>
                </a:lnTo>
                <a:lnTo>
                  <a:pt x="0" y="1475351"/>
                </a:lnTo>
                <a:lnTo>
                  <a:pt x="0" y="361968"/>
                </a:lnTo>
                <a:lnTo>
                  <a:pt x="2349247"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12750" rtl="0" eaLnBrk="1" fontAlgn="auto" latinLnBrk="0" hangingPunct="0">
              <a:lnSpc>
                <a:spcPct val="150000"/>
              </a:lnSpc>
              <a:spcBef>
                <a:spcPts val="0"/>
              </a:spcBef>
              <a:spcAft>
                <a:spcPts val="0"/>
              </a:spcAft>
              <a:buClrTx/>
              <a:buSzTx/>
              <a:buFontTx/>
              <a:buNone/>
              <a:tabLst/>
              <a:defRPr/>
            </a:pPr>
            <a:endParaRPr kumimoji="0" lang="ru-RU" sz="1333" b="0" i="0" u="none" strike="noStrike" kern="0" cap="none" spc="30" normalizeH="0" baseline="0" noProof="0">
              <a:ln>
                <a:noFill/>
              </a:ln>
              <a:solidFill>
                <a:srgbClr val="FFFFFF"/>
              </a:solidFill>
              <a:effectLst/>
              <a:uLnTx/>
              <a:uFillTx/>
              <a:latin typeface="Georgia" panose="02040502050405020303" pitchFamily="18" charset="0"/>
              <a:ea typeface="+mn-ea"/>
              <a:cs typeface="+mn-cs"/>
              <a:sym typeface="Raleway"/>
            </a:endParaRPr>
          </a:p>
        </p:txBody>
      </p:sp>
      <p:sp>
        <p:nvSpPr>
          <p:cNvPr id="23" name="Text Placeholder 22">
            <a:extLst>
              <a:ext uri="{FF2B5EF4-FFF2-40B4-BE49-F238E27FC236}">
                <a16:creationId xmlns:a16="http://schemas.microsoft.com/office/drawing/2014/main" id="{29714611-727F-1DE4-B220-4879106BB88C}"/>
              </a:ext>
            </a:extLst>
          </p:cNvPr>
          <p:cNvSpPr>
            <a:spLocks noGrp="1"/>
          </p:cNvSpPr>
          <p:nvPr>
            <p:ph type="body" sz="quarter" idx="11" hasCustomPrompt="1"/>
          </p:nvPr>
        </p:nvSpPr>
        <p:spPr>
          <a:xfrm>
            <a:off x="7620160" y="1417649"/>
            <a:ext cx="3013201" cy="2101057"/>
          </a:xfrm>
        </p:spPr>
        <p:txBody>
          <a:bodyPr/>
          <a:lstStyle>
            <a:lvl1pPr marL="0" indent="0">
              <a:buNone/>
              <a:defRPr sz="1600">
                <a:solidFill>
                  <a:sysClr val="windowText" lastClr="000000"/>
                </a:solidFill>
                <a:latin typeface="Calibri" panose="020F0502020204030204" pitchFamily="34" charset="0"/>
                <a:cs typeface="Calibri" panose="020F0502020204030204" pitchFamily="34" charset="0"/>
              </a:defRPr>
            </a:lvl1pPr>
          </a:lstStyle>
          <a:p>
            <a:pPr lvl="0"/>
            <a:r>
              <a:rPr lang="en-US"/>
              <a:t>Add your second feature/highlight in this box.</a:t>
            </a:r>
          </a:p>
        </p:txBody>
      </p:sp>
      <p:sp>
        <p:nvSpPr>
          <p:cNvPr id="25" name="Text Placeholder 22">
            <a:extLst>
              <a:ext uri="{FF2B5EF4-FFF2-40B4-BE49-F238E27FC236}">
                <a16:creationId xmlns:a16="http://schemas.microsoft.com/office/drawing/2014/main" id="{BC0F4A11-2192-D376-AEE4-EF8207BB38B9}"/>
              </a:ext>
            </a:extLst>
          </p:cNvPr>
          <p:cNvSpPr>
            <a:spLocks noGrp="1"/>
          </p:cNvSpPr>
          <p:nvPr>
            <p:ph type="body" sz="quarter" idx="13" hasCustomPrompt="1"/>
          </p:nvPr>
        </p:nvSpPr>
        <p:spPr>
          <a:xfrm>
            <a:off x="1411422" y="1388568"/>
            <a:ext cx="3013201" cy="2101057"/>
          </a:xfrm>
        </p:spPr>
        <p:txBody>
          <a:bodyPr/>
          <a:lstStyle>
            <a:lvl1pPr marL="0" indent="0">
              <a:buNone/>
              <a:defRPr sz="1600">
                <a:solidFill>
                  <a:sysClr val="windowText" lastClr="000000"/>
                </a:solidFill>
                <a:latin typeface="Calibri" panose="020F0502020204030204" pitchFamily="34" charset="0"/>
                <a:cs typeface="Calibri" panose="020F0502020204030204" pitchFamily="34" charset="0"/>
              </a:defRPr>
            </a:lvl1pPr>
          </a:lstStyle>
          <a:p>
            <a:pPr lvl="0"/>
            <a:r>
              <a:rPr lang="en-US"/>
              <a:t>Add your first feature/highlight in this box.</a:t>
            </a:r>
          </a:p>
        </p:txBody>
      </p:sp>
      <p:sp>
        <p:nvSpPr>
          <p:cNvPr id="6" name="Полилиния: фигура 27">
            <a:extLst>
              <a:ext uri="{FF2B5EF4-FFF2-40B4-BE49-F238E27FC236}">
                <a16:creationId xmlns:a16="http://schemas.microsoft.com/office/drawing/2014/main" id="{F47AD96A-7A8D-1317-29A6-D4F8B18CC83A}"/>
              </a:ext>
            </a:extLst>
          </p:cNvPr>
          <p:cNvSpPr/>
          <p:nvPr userDrawn="1"/>
        </p:nvSpPr>
        <p:spPr>
          <a:xfrm>
            <a:off x="-21132" y="3983248"/>
            <a:ext cx="515899" cy="906804"/>
          </a:xfrm>
          <a:custGeom>
            <a:avLst/>
            <a:gdLst>
              <a:gd name="connsiteX0" fmla="*/ 1337543 w 3698104"/>
              <a:gd name="connsiteY0" fmla="*/ 0 h 6500227"/>
              <a:gd name="connsiteX1" fmla="*/ 2982127 w 3698104"/>
              <a:gd name="connsiteY1" fmla="*/ 470811 h 6500227"/>
              <a:gd name="connsiteX2" fmla="*/ 3598304 w 3698104"/>
              <a:gd name="connsiteY2" fmla="*/ 1805137 h 6500227"/>
              <a:gd name="connsiteX3" fmla="*/ 3331438 w 3698104"/>
              <a:gd name="connsiteY3" fmla="*/ 2597053 h 6500227"/>
              <a:gd name="connsiteX4" fmla="*/ 2617628 w 3698104"/>
              <a:gd name="connsiteY4" fmla="*/ 3163328 h 6500227"/>
              <a:gd name="connsiteX5" fmla="*/ 3411715 w 3698104"/>
              <a:gd name="connsiteY5" fmla="*/ 3729603 h 6500227"/>
              <a:gd name="connsiteX6" fmla="*/ 3698104 w 3698104"/>
              <a:gd name="connsiteY6" fmla="*/ 4638680 h 6500227"/>
              <a:gd name="connsiteX7" fmla="*/ 3034198 w 3698104"/>
              <a:gd name="connsiteY7" fmla="*/ 6003380 h 6500227"/>
              <a:gd name="connsiteX8" fmla="*/ 1337543 w 3698104"/>
              <a:gd name="connsiteY8" fmla="*/ 6500227 h 6500227"/>
              <a:gd name="connsiteX9" fmla="*/ 128921 w 3698104"/>
              <a:gd name="connsiteY9" fmla="*/ 6237837 h 6500227"/>
              <a:gd name="connsiteX10" fmla="*/ 0 w 3698104"/>
              <a:gd name="connsiteY10" fmla="*/ 6168820 h 6500227"/>
              <a:gd name="connsiteX11" fmla="*/ 0 w 3698104"/>
              <a:gd name="connsiteY11" fmla="*/ 4656037 h 6500227"/>
              <a:gd name="connsiteX12" fmla="*/ 578171 w 3698104"/>
              <a:gd name="connsiteY12" fmla="*/ 4656037 h 6500227"/>
              <a:gd name="connsiteX13" fmla="*/ 814661 w 3698104"/>
              <a:gd name="connsiteY13" fmla="*/ 5165901 h 6500227"/>
              <a:gd name="connsiteX14" fmla="*/ 1389615 w 3698104"/>
              <a:gd name="connsiteY14" fmla="*/ 5372017 h 6500227"/>
              <a:gd name="connsiteX15" fmla="*/ 2005791 w 3698104"/>
              <a:gd name="connsiteY15" fmla="*/ 5155053 h 6500227"/>
              <a:gd name="connsiteX16" fmla="*/ 2235773 w 3698104"/>
              <a:gd name="connsiteY16" fmla="*/ 4608305 h 6500227"/>
              <a:gd name="connsiteX17" fmla="*/ 1994943 w 3698104"/>
              <a:gd name="connsiteY17" fmla="*/ 3937888 h 6500227"/>
              <a:gd name="connsiteX18" fmla="*/ 1315847 w 3698104"/>
              <a:gd name="connsiteY18" fmla="*/ 3727433 h 6500227"/>
              <a:gd name="connsiteX19" fmla="*/ 625903 w 3698104"/>
              <a:gd name="connsiteY19" fmla="*/ 3727433 h 6500227"/>
              <a:gd name="connsiteX20" fmla="*/ 625903 w 3698104"/>
              <a:gd name="connsiteY20" fmla="*/ 2638276 h 6500227"/>
              <a:gd name="connsiteX21" fmla="*/ 1315847 w 3698104"/>
              <a:gd name="connsiteY21" fmla="*/ 2638276 h 6500227"/>
              <a:gd name="connsiteX22" fmla="*/ 1923345 w 3698104"/>
              <a:gd name="connsiteY22" fmla="*/ 2425652 h 6500227"/>
              <a:gd name="connsiteX23" fmla="*/ 2135969 w 3698104"/>
              <a:gd name="connsiteY23" fmla="*/ 1835511 h 6500227"/>
              <a:gd name="connsiteX24" fmla="*/ 1945041 w 3698104"/>
              <a:gd name="connsiteY24" fmla="*/ 1332156 h 6500227"/>
              <a:gd name="connsiteX25" fmla="*/ 1389615 w 3698104"/>
              <a:gd name="connsiteY25" fmla="*/ 1128210 h 6500227"/>
              <a:gd name="connsiteX26" fmla="*/ 886260 w 3698104"/>
              <a:gd name="connsiteY26" fmla="*/ 1293103 h 6500227"/>
              <a:gd name="connsiteX27" fmla="*/ 669296 w 3698104"/>
              <a:gd name="connsiteY27" fmla="*/ 1718351 h 6500227"/>
              <a:gd name="connsiteX28" fmla="*/ 0 w 3698104"/>
              <a:gd name="connsiteY28" fmla="*/ 1718351 h 6500227"/>
              <a:gd name="connsiteX29" fmla="*/ 0 w 3698104"/>
              <a:gd name="connsiteY29" fmla="*/ 353736 h 6500227"/>
              <a:gd name="connsiteX30" fmla="*/ 158618 w 3698104"/>
              <a:gd name="connsiteY30" fmla="*/ 263611 h 6500227"/>
              <a:gd name="connsiteX31" fmla="*/ 1337543 w 3698104"/>
              <a:gd name="connsiteY31" fmla="*/ 0 h 650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98104" h="6500227">
                <a:moveTo>
                  <a:pt x="1337543" y="0"/>
                </a:moveTo>
                <a:cubicBezTo>
                  <a:pt x="2023148" y="0"/>
                  <a:pt x="2571343" y="156937"/>
                  <a:pt x="2982127" y="470811"/>
                </a:cubicBezTo>
                <a:cubicBezTo>
                  <a:pt x="3392911" y="784685"/>
                  <a:pt x="3598304" y="1229460"/>
                  <a:pt x="3598304" y="1805137"/>
                </a:cubicBezTo>
                <a:cubicBezTo>
                  <a:pt x="3598304" y="2091528"/>
                  <a:pt x="3509348" y="2355501"/>
                  <a:pt x="3331438" y="2597053"/>
                </a:cubicBezTo>
                <a:cubicBezTo>
                  <a:pt x="3153528" y="2838606"/>
                  <a:pt x="2915591" y="3027364"/>
                  <a:pt x="2617628" y="3163328"/>
                </a:cubicBezTo>
                <a:cubicBezTo>
                  <a:pt x="2956091" y="3287721"/>
                  <a:pt x="3220787" y="3476479"/>
                  <a:pt x="3411715" y="3729603"/>
                </a:cubicBezTo>
                <a:cubicBezTo>
                  <a:pt x="3602644" y="3982727"/>
                  <a:pt x="3698104" y="4285753"/>
                  <a:pt x="3698104" y="4638680"/>
                </a:cubicBezTo>
                <a:cubicBezTo>
                  <a:pt x="3698104" y="5217249"/>
                  <a:pt x="3476804" y="5672149"/>
                  <a:pt x="3034198" y="6003380"/>
                </a:cubicBezTo>
                <a:cubicBezTo>
                  <a:pt x="2591593" y="6334611"/>
                  <a:pt x="2026041" y="6500227"/>
                  <a:pt x="1337543" y="6500227"/>
                </a:cubicBezTo>
                <a:cubicBezTo>
                  <a:pt x="892768" y="6500227"/>
                  <a:pt x="489894" y="6412764"/>
                  <a:pt x="128921" y="6237837"/>
                </a:cubicBezTo>
                <a:lnTo>
                  <a:pt x="0" y="6168820"/>
                </a:lnTo>
                <a:lnTo>
                  <a:pt x="0" y="4656037"/>
                </a:lnTo>
                <a:lnTo>
                  <a:pt x="578171" y="4656037"/>
                </a:lnTo>
                <a:cubicBezTo>
                  <a:pt x="578171" y="4858536"/>
                  <a:pt x="657001" y="5028491"/>
                  <a:pt x="814661" y="5165901"/>
                </a:cubicBezTo>
                <a:cubicBezTo>
                  <a:pt x="972322" y="5303311"/>
                  <a:pt x="1163973" y="5372017"/>
                  <a:pt x="1389615" y="5372017"/>
                </a:cubicBezTo>
                <a:cubicBezTo>
                  <a:pt x="1647078" y="5372017"/>
                  <a:pt x="1852470" y="5299695"/>
                  <a:pt x="2005791" y="5155053"/>
                </a:cubicBezTo>
                <a:cubicBezTo>
                  <a:pt x="2159112" y="5010411"/>
                  <a:pt x="2235773" y="4828161"/>
                  <a:pt x="2235773" y="4608305"/>
                </a:cubicBezTo>
                <a:cubicBezTo>
                  <a:pt x="2235773" y="4301663"/>
                  <a:pt x="2155496" y="4078191"/>
                  <a:pt x="1994943" y="3937888"/>
                </a:cubicBezTo>
                <a:cubicBezTo>
                  <a:pt x="1834390" y="3797585"/>
                  <a:pt x="1608025" y="3727433"/>
                  <a:pt x="1315847" y="3727433"/>
                </a:cubicBezTo>
                <a:lnTo>
                  <a:pt x="625903" y="3727433"/>
                </a:lnTo>
                <a:lnTo>
                  <a:pt x="625903" y="2638276"/>
                </a:lnTo>
                <a:lnTo>
                  <a:pt x="1315847" y="2638276"/>
                </a:lnTo>
                <a:cubicBezTo>
                  <a:pt x="1579096" y="2638276"/>
                  <a:pt x="1781595" y="2567402"/>
                  <a:pt x="1923345" y="2425652"/>
                </a:cubicBezTo>
                <a:cubicBezTo>
                  <a:pt x="2065095" y="2283903"/>
                  <a:pt x="2135969" y="2087189"/>
                  <a:pt x="2135969" y="1835511"/>
                </a:cubicBezTo>
                <a:cubicBezTo>
                  <a:pt x="2135969" y="1635905"/>
                  <a:pt x="2072327" y="1468120"/>
                  <a:pt x="1945041" y="1332156"/>
                </a:cubicBezTo>
                <a:cubicBezTo>
                  <a:pt x="1817756" y="1196192"/>
                  <a:pt x="1632614" y="1128210"/>
                  <a:pt x="1389615" y="1128210"/>
                </a:cubicBezTo>
                <a:cubicBezTo>
                  <a:pt x="1198687" y="1128210"/>
                  <a:pt x="1030902" y="1183174"/>
                  <a:pt x="886260" y="1293103"/>
                </a:cubicBezTo>
                <a:cubicBezTo>
                  <a:pt x="741617" y="1403031"/>
                  <a:pt x="669296" y="1544780"/>
                  <a:pt x="669296" y="1718351"/>
                </a:cubicBezTo>
                <a:lnTo>
                  <a:pt x="0" y="1718351"/>
                </a:lnTo>
                <a:lnTo>
                  <a:pt x="0" y="353736"/>
                </a:lnTo>
                <a:lnTo>
                  <a:pt x="158618" y="263611"/>
                </a:lnTo>
                <a:cubicBezTo>
                  <a:pt x="501963" y="87871"/>
                  <a:pt x="894938" y="0"/>
                  <a:pt x="1337543"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12750" rtl="0" eaLnBrk="1" fontAlgn="auto" latinLnBrk="0" hangingPunct="0">
              <a:lnSpc>
                <a:spcPct val="150000"/>
              </a:lnSpc>
              <a:spcBef>
                <a:spcPts val="0"/>
              </a:spcBef>
              <a:spcAft>
                <a:spcPts val="0"/>
              </a:spcAft>
              <a:buClrTx/>
              <a:buSzTx/>
              <a:buFontTx/>
              <a:buNone/>
              <a:tabLst/>
              <a:defRPr/>
            </a:pPr>
            <a:endParaRPr kumimoji="0" lang="ru-RU" sz="1333" b="0" i="0" u="none" strike="noStrike" kern="0" cap="none" spc="30" normalizeH="0" baseline="0" noProof="0">
              <a:ln>
                <a:noFill/>
              </a:ln>
              <a:solidFill>
                <a:srgbClr val="FFFFFF"/>
              </a:solidFill>
              <a:effectLst/>
              <a:uLnTx/>
              <a:uFillTx/>
              <a:latin typeface="Georgia" panose="02040502050405020303" pitchFamily="18" charset="0"/>
              <a:ea typeface="+mn-ea"/>
              <a:cs typeface="+mn-cs"/>
              <a:sym typeface="Raleway"/>
            </a:endParaRPr>
          </a:p>
        </p:txBody>
      </p:sp>
      <p:sp>
        <p:nvSpPr>
          <p:cNvPr id="8" name="Text Placeholder 22">
            <a:extLst>
              <a:ext uri="{FF2B5EF4-FFF2-40B4-BE49-F238E27FC236}">
                <a16:creationId xmlns:a16="http://schemas.microsoft.com/office/drawing/2014/main" id="{809C5322-A20E-3BA9-61B9-ADDD96E774FD}"/>
              </a:ext>
            </a:extLst>
          </p:cNvPr>
          <p:cNvSpPr>
            <a:spLocks noGrp="1"/>
          </p:cNvSpPr>
          <p:nvPr>
            <p:ph type="body" sz="quarter" idx="14" hasCustomPrompt="1"/>
          </p:nvPr>
        </p:nvSpPr>
        <p:spPr>
          <a:xfrm>
            <a:off x="1411422" y="4045628"/>
            <a:ext cx="3013201" cy="2101057"/>
          </a:xfrm>
        </p:spPr>
        <p:txBody>
          <a:bodyPr/>
          <a:lstStyle>
            <a:lvl1pPr marL="0" indent="0">
              <a:buNone/>
              <a:defRPr sz="1600">
                <a:solidFill>
                  <a:sysClr val="windowText" lastClr="000000"/>
                </a:solidFill>
                <a:latin typeface="Calibri" panose="020F0502020204030204" pitchFamily="34" charset="0"/>
                <a:cs typeface="Calibri" panose="020F0502020204030204" pitchFamily="34" charset="0"/>
              </a:defRPr>
            </a:lvl1pPr>
          </a:lstStyle>
          <a:p>
            <a:pPr lvl="0"/>
            <a:r>
              <a:rPr lang="en-US"/>
              <a:t>Add your third feature/highlight in this box.</a:t>
            </a:r>
          </a:p>
        </p:txBody>
      </p:sp>
      <p:sp>
        <p:nvSpPr>
          <p:cNvPr id="11" name="Text Placeholder 22">
            <a:extLst>
              <a:ext uri="{FF2B5EF4-FFF2-40B4-BE49-F238E27FC236}">
                <a16:creationId xmlns:a16="http://schemas.microsoft.com/office/drawing/2014/main" id="{E4C7B5CF-ACC6-59BB-DEA6-B61863B68124}"/>
              </a:ext>
            </a:extLst>
          </p:cNvPr>
          <p:cNvSpPr>
            <a:spLocks noGrp="1"/>
          </p:cNvSpPr>
          <p:nvPr>
            <p:ph type="body" sz="quarter" idx="15" hasCustomPrompt="1"/>
          </p:nvPr>
        </p:nvSpPr>
        <p:spPr>
          <a:xfrm>
            <a:off x="7620159" y="4045628"/>
            <a:ext cx="3013201" cy="2101057"/>
          </a:xfrm>
        </p:spPr>
        <p:txBody>
          <a:bodyPr/>
          <a:lstStyle>
            <a:lvl1pPr marL="0" indent="0">
              <a:buNone/>
              <a:defRPr sz="1600">
                <a:solidFill>
                  <a:sysClr val="windowText" lastClr="000000"/>
                </a:solidFill>
                <a:latin typeface="Calibri" panose="020F0502020204030204" pitchFamily="34" charset="0"/>
                <a:cs typeface="Calibri" panose="020F0502020204030204" pitchFamily="34" charset="0"/>
              </a:defRPr>
            </a:lvl1pPr>
          </a:lstStyle>
          <a:p>
            <a:pPr lvl="0"/>
            <a:r>
              <a:rPr lang="en-US"/>
              <a:t>Add your third feature/highlight in this box.</a:t>
            </a:r>
          </a:p>
        </p:txBody>
      </p:sp>
      <p:pic>
        <p:nvPicPr>
          <p:cNvPr id="20" name="Picture 19" descr="A white number on a black background&#10;&#10;AI-generated content may be incorrect.">
            <a:extLst>
              <a:ext uri="{FF2B5EF4-FFF2-40B4-BE49-F238E27FC236}">
                <a16:creationId xmlns:a16="http://schemas.microsoft.com/office/drawing/2014/main" id="{A23485D0-580B-065C-F00C-62C4954D539D}"/>
              </a:ext>
            </a:extLst>
          </p:cNvPr>
          <p:cNvPicPr>
            <a:picLocks noChangeAspect="1"/>
          </p:cNvPicPr>
          <p:nvPr userDrawn="1"/>
        </p:nvPicPr>
        <p:blipFill>
          <a:blip r:embed="rId3" cstate="print">
            <a:biLevel thresh="75000"/>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5792775" y="3983248"/>
            <a:ext cx="640078" cy="906804"/>
          </a:xfrm>
          <a:prstGeom prst="rect">
            <a:avLst/>
          </a:prstGeom>
        </p:spPr>
      </p:pic>
      <p:pic>
        <p:nvPicPr>
          <p:cNvPr id="7" name="Picture 6">
            <a:extLst>
              <a:ext uri="{FF2B5EF4-FFF2-40B4-BE49-F238E27FC236}">
                <a16:creationId xmlns:a16="http://schemas.microsoft.com/office/drawing/2014/main" id="{2B2454C4-8EF0-AAE8-848C-46F725AB032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1085325494"/>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 column images">
    <p:spTree>
      <p:nvGrpSpPr>
        <p:cNvPr id="1" name=""/>
        <p:cNvGrpSpPr/>
        <p:nvPr/>
      </p:nvGrpSpPr>
      <p:grpSpPr>
        <a:xfrm>
          <a:off x="0" y="0"/>
          <a:ext cx="0" cy="0"/>
          <a:chOff x="0" y="0"/>
          <a:chExt cx="0" cy="0"/>
        </a:xfrm>
      </p:grpSpPr>
      <p:pic>
        <p:nvPicPr>
          <p:cNvPr id="4" name="Picture 3" descr="A red and black gradient&#10;&#10;Description automatically generated">
            <a:extLst>
              <a:ext uri="{FF2B5EF4-FFF2-40B4-BE49-F238E27FC236}">
                <a16:creationId xmlns:a16="http://schemas.microsoft.com/office/drawing/2014/main" id="{23A5077D-D4FC-A5CE-9F5E-67ACFD06A7D3}"/>
              </a:ext>
            </a:extLst>
          </p:cNvPr>
          <p:cNvPicPr>
            <a:picLocks noChangeAspect="1"/>
          </p:cNvPicPr>
          <p:nvPr userDrawn="1"/>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flipH="1">
            <a:off x="1" y="-1"/>
            <a:ext cx="12192000" cy="6858001"/>
          </a:xfrm>
          <a:prstGeom prst="rect">
            <a:avLst/>
          </a:prstGeom>
        </p:spPr>
      </p:pic>
      <p:sp>
        <p:nvSpPr>
          <p:cNvPr id="14" name="Picture Placeholder 13">
            <a:extLst>
              <a:ext uri="{FF2B5EF4-FFF2-40B4-BE49-F238E27FC236}">
                <a16:creationId xmlns:a16="http://schemas.microsoft.com/office/drawing/2014/main" id="{D3D3F2A4-099E-2315-B02B-C4D411EEDC07}"/>
              </a:ext>
            </a:extLst>
          </p:cNvPr>
          <p:cNvSpPr>
            <a:spLocks noGrp="1" noChangeAspect="1"/>
          </p:cNvSpPr>
          <p:nvPr>
            <p:ph type="pic" sz="quarter" idx="13" hasCustomPrompt="1"/>
          </p:nvPr>
        </p:nvSpPr>
        <p:spPr>
          <a:xfrm>
            <a:off x="1005433" y="1513051"/>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15" name="Picture Placeholder 13">
            <a:extLst>
              <a:ext uri="{FF2B5EF4-FFF2-40B4-BE49-F238E27FC236}">
                <a16:creationId xmlns:a16="http://schemas.microsoft.com/office/drawing/2014/main" id="{94611749-CA89-13D0-FDDF-6AEDB21ABA77}"/>
              </a:ext>
            </a:extLst>
          </p:cNvPr>
          <p:cNvSpPr>
            <a:spLocks noGrp="1" noChangeAspect="1"/>
          </p:cNvSpPr>
          <p:nvPr>
            <p:ph type="pic" sz="quarter" idx="14" hasCustomPrompt="1"/>
          </p:nvPr>
        </p:nvSpPr>
        <p:spPr>
          <a:xfrm>
            <a:off x="2776801" y="1513051"/>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16" name="Picture Placeholder 13">
            <a:extLst>
              <a:ext uri="{FF2B5EF4-FFF2-40B4-BE49-F238E27FC236}">
                <a16:creationId xmlns:a16="http://schemas.microsoft.com/office/drawing/2014/main" id="{89BEDFDE-23C3-4D0F-5FFE-CE3DE82C50A9}"/>
              </a:ext>
            </a:extLst>
          </p:cNvPr>
          <p:cNvSpPr>
            <a:spLocks noGrp="1" noChangeAspect="1"/>
          </p:cNvSpPr>
          <p:nvPr>
            <p:ph type="pic" sz="quarter" idx="15" hasCustomPrompt="1"/>
          </p:nvPr>
        </p:nvSpPr>
        <p:spPr>
          <a:xfrm>
            <a:off x="4537425" y="1513051"/>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17" name="Picture Placeholder 13">
            <a:extLst>
              <a:ext uri="{FF2B5EF4-FFF2-40B4-BE49-F238E27FC236}">
                <a16:creationId xmlns:a16="http://schemas.microsoft.com/office/drawing/2014/main" id="{0BF4B47C-1B5C-A360-0166-0E0A822EC1D9}"/>
              </a:ext>
            </a:extLst>
          </p:cNvPr>
          <p:cNvSpPr>
            <a:spLocks noGrp="1" noChangeAspect="1"/>
          </p:cNvSpPr>
          <p:nvPr>
            <p:ph type="pic" sz="quarter" idx="16" hasCustomPrompt="1"/>
          </p:nvPr>
        </p:nvSpPr>
        <p:spPr>
          <a:xfrm>
            <a:off x="6275144" y="1513051"/>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18" name="Picture Placeholder 13">
            <a:extLst>
              <a:ext uri="{FF2B5EF4-FFF2-40B4-BE49-F238E27FC236}">
                <a16:creationId xmlns:a16="http://schemas.microsoft.com/office/drawing/2014/main" id="{67EFC226-7720-DFC9-349B-4C044A4668FA}"/>
              </a:ext>
            </a:extLst>
          </p:cNvPr>
          <p:cNvSpPr>
            <a:spLocks noGrp="1" noChangeAspect="1"/>
          </p:cNvSpPr>
          <p:nvPr>
            <p:ph type="pic" sz="quarter" idx="17" hasCustomPrompt="1"/>
          </p:nvPr>
        </p:nvSpPr>
        <p:spPr>
          <a:xfrm>
            <a:off x="7995184" y="1513051"/>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19" name="Picture Placeholder 13">
            <a:extLst>
              <a:ext uri="{FF2B5EF4-FFF2-40B4-BE49-F238E27FC236}">
                <a16:creationId xmlns:a16="http://schemas.microsoft.com/office/drawing/2014/main" id="{CD78EE5B-F51B-BA69-3E76-154840E73FF8}"/>
              </a:ext>
            </a:extLst>
          </p:cNvPr>
          <p:cNvSpPr>
            <a:spLocks noGrp="1" noChangeAspect="1"/>
          </p:cNvSpPr>
          <p:nvPr>
            <p:ph type="pic" sz="quarter" idx="18" hasCustomPrompt="1"/>
          </p:nvPr>
        </p:nvSpPr>
        <p:spPr>
          <a:xfrm>
            <a:off x="9703656" y="1513051"/>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22" name="Text Placeholder 21">
            <a:extLst>
              <a:ext uri="{FF2B5EF4-FFF2-40B4-BE49-F238E27FC236}">
                <a16:creationId xmlns:a16="http://schemas.microsoft.com/office/drawing/2014/main" id="{3A16956B-3A14-DA71-C270-35D7A24D6B16}"/>
              </a:ext>
            </a:extLst>
          </p:cNvPr>
          <p:cNvSpPr>
            <a:spLocks noGrp="1"/>
          </p:cNvSpPr>
          <p:nvPr>
            <p:ph type="body" sz="quarter" idx="20" hasCustomPrompt="1"/>
          </p:nvPr>
        </p:nvSpPr>
        <p:spPr>
          <a:xfrm>
            <a:off x="992201" y="2933871"/>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23" name="Text Placeholder 21">
            <a:extLst>
              <a:ext uri="{FF2B5EF4-FFF2-40B4-BE49-F238E27FC236}">
                <a16:creationId xmlns:a16="http://schemas.microsoft.com/office/drawing/2014/main" id="{119BCBCB-6ADD-A7E5-AA70-E98535034AC2}"/>
              </a:ext>
            </a:extLst>
          </p:cNvPr>
          <p:cNvSpPr>
            <a:spLocks noGrp="1"/>
          </p:cNvSpPr>
          <p:nvPr>
            <p:ph type="body" sz="quarter" idx="21" hasCustomPrompt="1"/>
          </p:nvPr>
        </p:nvSpPr>
        <p:spPr>
          <a:xfrm>
            <a:off x="2766056" y="2933871"/>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24" name="Text Placeholder 21">
            <a:extLst>
              <a:ext uri="{FF2B5EF4-FFF2-40B4-BE49-F238E27FC236}">
                <a16:creationId xmlns:a16="http://schemas.microsoft.com/office/drawing/2014/main" id="{C84D2A7D-BA63-64FB-08D2-1F2701D80982}"/>
              </a:ext>
            </a:extLst>
          </p:cNvPr>
          <p:cNvSpPr>
            <a:spLocks noGrp="1"/>
          </p:cNvSpPr>
          <p:nvPr>
            <p:ph type="body" sz="quarter" idx="22" hasCustomPrompt="1"/>
          </p:nvPr>
        </p:nvSpPr>
        <p:spPr>
          <a:xfrm>
            <a:off x="4529167" y="2933871"/>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25" name="Text Placeholder 21">
            <a:extLst>
              <a:ext uri="{FF2B5EF4-FFF2-40B4-BE49-F238E27FC236}">
                <a16:creationId xmlns:a16="http://schemas.microsoft.com/office/drawing/2014/main" id="{BA603F9D-FC07-0DB2-471F-5DBA03020B35}"/>
              </a:ext>
            </a:extLst>
          </p:cNvPr>
          <p:cNvSpPr>
            <a:spLocks noGrp="1"/>
          </p:cNvSpPr>
          <p:nvPr>
            <p:ph type="body" sz="quarter" idx="23" hasCustomPrompt="1"/>
          </p:nvPr>
        </p:nvSpPr>
        <p:spPr>
          <a:xfrm>
            <a:off x="6269372" y="2933871"/>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26" name="Text Placeholder 21">
            <a:extLst>
              <a:ext uri="{FF2B5EF4-FFF2-40B4-BE49-F238E27FC236}">
                <a16:creationId xmlns:a16="http://schemas.microsoft.com/office/drawing/2014/main" id="{2D56748B-B2BC-25A9-9AFA-6AD31E014632}"/>
              </a:ext>
            </a:extLst>
          </p:cNvPr>
          <p:cNvSpPr>
            <a:spLocks noGrp="1"/>
          </p:cNvSpPr>
          <p:nvPr>
            <p:ph type="body" sz="quarter" idx="24" hasCustomPrompt="1"/>
          </p:nvPr>
        </p:nvSpPr>
        <p:spPr>
          <a:xfrm>
            <a:off x="7991898" y="2933871"/>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27" name="Text Placeholder 21">
            <a:extLst>
              <a:ext uri="{FF2B5EF4-FFF2-40B4-BE49-F238E27FC236}">
                <a16:creationId xmlns:a16="http://schemas.microsoft.com/office/drawing/2014/main" id="{BCB37218-C660-9AAE-1CD0-246BA126EDBC}"/>
              </a:ext>
            </a:extLst>
          </p:cNvPr>
          <p:cNvSpPr>
            <a:spLocks noGrp="1"/>
          </p:cNvSpPr>
          <p:nvPr>
            <p:ph type="body" sz="quarter" idx="25" hasCustomPrompt="1"/>
          </p:nvPr>
        </p:nvSpPr>
        <p:spPr>
          <a:xfrm>
            <a:off x="9702856" y="2933871"/>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6" name="Picture Placeholder 13">
            <a:extLst>
              <a:ext uri="{FF2B5EF4-FFF2-40B4-BE49-F238E27FC236}">
                <a16:creationId xmlns:a16="http://schemas.microsoft.com/office/drawing/2014/main" id="{CFE0D631-69BB-2197-FE56-B573A0B93D3D}"/>
              </a:ext>
            </a:extLst>
          </p:cNvPr>
          <p:cNvSpPr>
            <a:spLocks noGrp="1" noChangeAspect="1"/>
          </p:cNvSpPr>
          <p:nvPr>
            <p:ph type="pic" sz="quarter" idx="27" hasCustomPrompt="1"/>
          </p:nvPr>
        </p:nvSpPr>
        <p:spPr>
          <a:xfrm>
            <a:off x="995484" y="3700436"/>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7" name="Picture Placeholder 13">
            <a:extLst>
              <a:ext uri="{FF2B5EF4-FFF2-40B4-BE49-F238E27FC236}">
                <a16:creationId xmlns:a16="http://schemas.microsoft.com/office/drawing/2014/main" id="{D4331E10-6188-DBC3-92E9-87E959BAAF6C}"/>
              </a:ext>
            </a:extLst>
          </p:cNvPr>
          <p:cNvSpPr>
            <a:spLocks noGrp="1" noChangeAspect="1"/>
          </p:cNvSpPr>
          <p:nvPr>
            <p:ph type="pic" sz="quarter" idx="28" hasCustomPrompt="1"/>
          </p:nvPr>
        </p:nvSpPr>
        <p:spPr>
          <a:xfrm>
            <a:off x="2766853" y="3700436"/>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8" name="Picture Placeholder 13">
            <a:extLst>
              <a:ext uri="{FF2B5EF4-FFF2-40B4-BE49-F238E27FC236}">
                <a16:creationId xmlns:a16="http://schemas.microsoft.com/office/drawing/2014/main" id="{E81CB8CA-5F77-46D5-74B7-C4164FB6CEC0}"/>
              </a:ext>
            </a:extLst>
          </p:cNvPr>
          <p:cNvSpPr>
            <a:spLocks noGrp="1" noChangeAspect="1"/>
          </p:cNvSpPr>
          <p:nvPr>
            <p:ph type="pic" sz="quarter" idx="29" hasCustomPrompt="1"/>
          </p:nvPr>
        </p:nvSpPr>
        <p:spPr>
          <a:xfrm>
            <a:off x="4527477" y="3700436"/>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9" name="Picture Placeholder 13">
            <a:extLst>
              <a:ext uri="{FF2B5EF4-FFF2-40B4-BE49-F238E27FC236}">
                <a16:creationId xmlns:a16="http://schemas.microsoft.com/office/drawing/2014/main" id="{D4FCA974-DDE9-5F64-6A81-CDDE320EB89A}"/>
              </a:ext>
            </a:extLst>
          </p:cNvPr>
          <p:cNvSpPr>
            <a:spLocks noGrp="1" noChangeAspect="1"/>
          </p:cNvSpPr>
          <p:nvPr>
            <p:ph type="pic" sz="quarter" idx="30" hasCustomPrompt="1"/>
          </p:nvPr>
        </p:nvSpPr>
        <p:spPr>
          <a:xfrm>
            <a:off x="6265196" y="3700436"/>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10" name="Picture Placeholder 13">
            <a:extLst>
              <a:ext uri="{FF2B5EF4-FFF2-40B4-BE49-F238E27FC236}">
                <a16:creationId xmlns:a16="http://schemas.microsoft.com/office/drawing/2014/main" id="{1B8B3B9E-268E-00C1-9857-6DD6FE164895}"/>
              </a:ext>
            </a:extLst>
          </p:cNvPr>
          <p:cNvSpPr>
            <a:spLocks noGrp="1" noChangeAspect="1"/>
          </p:cNvSpPr>
          <p:nvPr>
            <p:ph type="pic" sz="quarter" idx="31" hasCustomPrompt="1"/>
          </p:nvPr>
        </p:nvSpPr>
        <p:spPr>
          <a:xfrm>
            <a:off x="7985236" y="3700436"/>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11" name="Picture Placeholder 13">
            <a:extLst>
              <a:ext uri="{FF2B5EF4-FFF2-40B4-BE49-F238E27FC236}">
                <a16:creationId xmlns:a16="http://schemas.microsoft.com/office/drawing/2014/main" id="{E62BCBA1-EAE0-2160-B775-C63BFE3656AF}"/>
              </a:ext>
            </a:extLst>
          </p:cNvPr>
          <p:cNvSpPr>
            <a:spLocks noGrp="1" noChangeAspect="1"/>
          </p:cNvSpPr>
          <p:nvPr>
            <p:ph type="pic" sz="quarter" idx="32" hasCustomPrompt="1"/>
          </p:nvPr>
        </p:nvSpPr>
        <p:spPr>
          <a:xfrm>
            <a:off x="9693708" y="3700436"/>
            <a:ext cx="1369690" cy="1368000"/>
          </a:xfrm>
          <a:prstGeom prst="rect">
            <a:avLst/>
          </a:prstGeom>
          <a:solidFill>
            <a:srgbClr val="D0FFFF"/>
          </a:solidFill>
        </p:spPr>
        <p:txBody>
          <a:bodyPr/>
          <a:lstStyle>
            <a:lvl1pPr marL="0" indent="0">
              <a:buNone/>
              <a:defRPr sz="900"/>
            </a:lvl1pPr>
          </a:lstStyle>
          <a:p>
            <a:r>
              <a:rPr lang="en-US"/>
              <a:t>Drag and drop</a:t>
            </a:r>
          </a:p>
        </p:txBody>
      </p:sp>
      <p:sp>
        <p:nvSpPr>
          <p:cNvPr id="13" name="Text Placeholder 21">
            <a:extLst>
              <a:ext uri="{FF2B5EF4-FFF2-40B4-BE49-F238E27FC236}">
                <a16:creationId xmlns:a16="http://schemas.microsoft.com/office/drawing/2014/main" id="{0960F0D1-A29D-7A16-7171-6C6CF8C309FD}"/>
              </a:ext>
            </a:extLst>
          </p:cNvPr>
          <p:cNvSpPr>
            <a:spLocks noGrp="1"/>
          </p:cNvSpPr>
          <p:nvPr>
            <p:ph type="body" sz="quarter" idx="34" hasCustomPrompt="1"/>
          </p:nvPr>
        </p:nvSpPr>
        <p:spPr>
          <a:xfrm>
            <a:off x="982253" y="5121256"/>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21" name="Text Placeholder 21">
            <a:extLst>
              <a:ext uri="{FF2B5EF4-FFF2-40B4-BE49-F238E27FC236}">
                <a16:creationId xmlns:a16="http://schemas.microsoft.com/office/drawing/2014/main" id="{A1BE4F4A-C024-B083-073C-7BF60F084BFF}"/>
              </a:ext>
            </a:extLst>
          </p:cNvPr>
          <p:cNvSpPr>
            <a:spLocks noGrp="1"/>
          </p:cNvSpPr>
          <p:nvPr>
            <p:ph type="body" sz="quarter" idx="35" hasCustomPrompt="1"/>
          </p:nvPr>
        </p:nvSpPr>
        <p:spPr>
          <a:xfrm>
            <a:off x="2756108" y="5121256"/>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29" name="Text Placeholder 21">
            <a:extLst>
              <a:ext uri="{FF2B5EF4-FFF2-40B4-BE49-F238E27FC236}">
                <a16:creationId xmlns:a16="http://schemas.microsoft.com/office/drawing/2014/main" id="{FE7F2C41-9537-71A6-61CF-555D92B9F901}"/>
              </a:ext>
            </a:extLst>
          </p:cNvPr>
          <p:cNvSpPr>
            <a:spLocks noGrp="1"/>
          </p:cNvSpPr>
          <p:nvPr>
            <p:ph type="body" sz="quarter" idx="36" hasCustomPrompt="1"/>
          </p:nvPr>
        </p:nvSpPr>
        <p:spPr>
          <a:xfrm>
            <a:off x="4519219" y="5121256"/>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33" name="Text Placeholder 21">
            <a:extLst>
              <a:ext uri="{FF2B5EF4-FFF2-40B4-BE49-F238E27FC236}">
                <a16:creationId xmlns:a16="http://schemas.microsoft.com/office/drawing/2014/main" id="{8B6B137F-AADB-001A-7902-E24EA76094B4}"/>
              </a:ext>
            </a:extLst>
          </p:cNvPr>
          <p:cNvSpPr>
            <a:spLocks noGrp="1"/>
          </p:cNvSpPr>
          <p:nvPr>
            <p:ph type="body" sz="quarter" idx="37" hasCustomPrompt="1"/>
          </p:nvPr>
        </p:nvSpPr>
        <p:spPr>
          <a:xfrm>
            <a:off x="6259424" y="5121256"/>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34" name="Text Placeholder 21">
            <a:extLst>
              <a:ext uri="{FF2B5EF4-FFF2-40B4-BE49-F238E27FC236}">
                <a16:creationId xmlns:a16="http://schemas.microsoft.com/office/drawing/2014/main" id="{59648465-D4B8-3B22-CF49-9D24778679A7}"/>
              </a:ext>
            </a:extLst>
          </p:cNvPr>
          <p:cNvSpPr>
            <a:spLocks noGrp="1"/>
          </p:cNvSpPr>
          <p:nvPr>
            <p:ph type="body" sz="quarter" idx="38" hasCustomPrompt="1"/>
          </p:nvPr>
        </p:nvSpPr>
        <p:spPr>
          <a:xfrm>
            <a:off x="7981950" y="5121256"/>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35" name="Text Placeholder 21">
            <a:extLst>
              <a:ext uri="{FF2B5EF4-FFF2-40B4-BE49-F238E27FC236}">
                <a16:creationId xmlns:a16="http://schemas.microsoft.com/office/drawing/2014/main" id="{84062799-0B4A-A259-D152-D36C2CA4D1CF}"/>
              </a:ext>
            </a:extLst>
          </p:cNvPr>
          <p:cNvSpPr>
            <a:spLocks noGrp="1"/>
          </p:cNvSpPr>
          <p:nvPr>
            <p:ph type="body" sz="quarter" idx="39" hasCustomPrompt="1"/>
          </p:nvPr>
        </p:nvSpPr>
        <p:spPr>
          <a:xfrm>
            <a:off x="9692908" y="5121256"/>
            <a:ext cx="1368000" cy="2975760"/>
          </a:xfrm>
        </p:spPr>
        <p:txBody>
          <a:bodyPr tIns="54000">
            <a:spAutoFit/>
          </a:bodyPr>
          <a:lstStyle>
            <a:lvl1pPr marL="0" indent="0" algn="ctr">
              <a:spcBef>
                <a:spcPts val="0"/>
              </a:spcBef>
              <a:buFontTx/>
              <a:buNone/>
              <a:defRPr sz="1300">
                <a:solidFill>
                  <a:schemeClr val="bg1"/>
                </a:solidFill>
              </a:defRPr>
            </a:lvl1pPr>
          </a:lstStyle>
          <a:p>
            <a:pPr lvl="0"/>
            <a:r>
              <a:rPr lang="en-GB"/>
              <a:t>Name</a:t>
            </a:r>
            <a:br>
              <a:rPr lang="en-GB"/>
            </a:br>
            <a:r>
              <a:rPr lang="en-GB"/>
              <a:t>Job title</a:t>
            </a:r>
          </a:p>
        </p:txBody>
      </p:sp>
      <p:sp>
        <p:nvSpPr>
          <p:cNvPr id="2" name="Title 1">
            <a:extLst>
              <a:ext uri="{FF2B5EF4-FFF2-40B4-BE49-F238E27FC236}">
                <a16:creationId xmlns:a16="http://schemas.microsoft.com/office/drawing/2014/main" id="{721F2439-11DA-0EEE-7E32-9684888B8885}"/>
              </a:ext>
            </a:extLst>
          </p:cNvPr>
          <p:cNvSpPr>
            <a:spLocks noGrp="1"/>
          </p:cNvSpPr>
          <p:nvPr>
            <p:ph type="title" hasCustomPrompt="1"/>
          </p:nvPr>
        </p:nvSpPr>
        <p:spPr>
          <a:xfrm>
            <a:off x="460904" y="408689"/>
            <a:ext cx="10801516" cy="622522"/>
          </a:xfrm>
          <a:solidFill>
            <a:schemeClr val="tx2"/>
          </a:solidFill>
        </p:spPr>
        <p:txBody>
          <a:bodyPr/>
          <a:lstStyle>
            <a:lvl1pPr>
              <a:defRPr sz="3000">
                <a:solidFill>
                  <a:schemeClr val="tx2"/>
                </a:solidFill>
                <a:latin typeface="Georgia" panose="02040502050405020303" pitchFamily="18" charset="0"/>
              </a:defRPr>
            </a:lvl1pPr>
          </a:lstStyle>
          <a:p>
            <a:r>
              <a:rPr lang="en-US"/>
              <a:t>The Team Title</a:t>
            </a:r>
          </a:p>
        </p:txBody>
      </p:sp>
      <p:pic>
        <p:nvPicPr>
          <p:cNvPr id="3" name="Picture 2">
            <a:extLst>
              <a:ext uri="{FF2B5EF4-FFF2-40B4-BE49-F238E27FC236}">
                <a16:creationId xmlns:a16="http://schemas.microsoft.com/office/drawing/2014/main" id="{6F001579-78A6-475D-31D8-2841E67DD6A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5063541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Title 1">
            <a:extLst>
              <a:ext uri="{FF2B5EF4-FFF2-40B4-BE49-F238E27FC236}">
                <a16:creationId xmlns:a16="http://schemas.microsoft.com/office/drawing/2014/main" id="{67E474AA-5E7D-AB65-6837-FD31DB2BB859}"/>
              </a:ext>
            </a:extLst>
          </p:cNvPr>
          <p:cNvSpPr>
            <a:spLocks noGrp="1"/>
          </p:cNvSpPr>
          <p:nvPr>
            <p:ph type="title" hasCustomPrompt="1"/>
          </p:nvPr>
        </p:nvSpPr>
        <p:spPr>
          <a:xfrm>
            <a:off x="460904" y="408689"/>
            <a:ext cx="11444584" cy="622522"/>
          </a:xfrm>
        </p:spPr>
        <p:txBody>
          <a:bodyPr/>
          <a:lstStyle>
            <a:lvl1pPr>
              <a:defRPr sz="3000">
                <a:solidFill>
                  <a:schemeClr val="tx2"/>
                </a:solidFill>
                <a:latin typeface="Georgia" panose="02040502050405020303" pitchFamily="18" charset="0"/>
              </a:defRPr>
            </a:lvl1pPr>
          </a:lstStyle>
          <a:p>
            <a:r>
              <a:rPr lang="en-US"/>
              <a:t>Title Goes Here</a:t>
            </a:r>
          </a:p>
        </p:txBody>
      </p:sp>
      <p:pic>
        <p:nvPicPr>
          <p:cNvPr id="4" name="Picture 3">
            <a:extLst>
              <a:ext uri="{FF2B5EF4-FFF2-40B4-BE49-F238E27FC236}">
                <a16:creationId xmlns:a16="http://schemas.microsoft.com/office/drawing/2014/main" id="{F2772C18-FAD7-0118-7675-825D0EC807A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210132368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1495C5-EAD4-E7B2-89C4-1CC0362333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2361255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8225EF-744F-7224-2C76-8684D690868B}"/>
              </a:ext>
            </a:extLst>
          </p:cNvPr>
          <p:cNvPicPr/>
          <p:nvPr userDrawn="1"/>
        </p:nvPicPr>
        <p:blipFill>
          <a:blip r:embed="rId2">
            <a:extLst>
              <a:ext uri="{28A0092B-C50C-407E-A947-70E740481C1C}">
                <a14:useLocalDpi xmlns:a14="http://schemas.microsoft.com/office/drawing/2010/main" val="0"/>
              </a:ext>
            </a:extLst>
          </a:blip>
          <a:srcRect/>
          <a:stretch/>
        </p:blipFill>
        <p:spPr>
          <a:xfrm flipH="1">
            <a:off x="0" y="0"/>
            <a:ext cx="12192000" cy="6858000"/>
          </a:xfrm>
          <a:prstGeom prst="rect">
            <a:avLst/>
          </a:prstGeom>
          <a:ln>
            <a:noFill/>
          </a:ln>
        </p:spPr>
      </p:pic>
      <p:pic>
        <p:nvPicPr>
          <p:cNvPr id="3" name="Picture 2" descr="A black and red background&#10;&#10;Description automatically generated">
            <a:extLst>
              <a:ext uri="{FF2B5EF4-FFF2-40B4-BE49-F238E27FC236}">
                <a16:creationId xmlns:a16="http://schemas.microsoft.com/office/drawing/2014/main" id="{9FB5266E-EB47-932F-86A4-7A023C47F442}"/>
              </a:ext>
            </a:extLst>
          </p:cNvPr>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a:ln>
            <a:noFill/>
          </a:ln>
        </p:spPr>
      </p:pic>
      <p:grpSp>
        <p:nvGrpSpPr>
          <p:cNvPr id="5" name="Group 4">
            <a:extLst>
              <a:ext uri="{FF2B5EF4-FFF2-40B4-BE49-F238E27FC236}">
                <a16:creationId xmlns:a16="http://schemas.microsoft.com/office/drawing/2014/main" id="{DB86F0C5-3B3C-1475-ACFA-009640E56847}"/>
              </a:ext>
            </a:extLst>
          </p:cNvPr>
          <p:cNvGrpSpPr/>
          <p:nvPr userDrawn="1"/>
        </p:nvGrpSpPr>
        <p:grpSpPr>
          <a:xfrm>
            <a:off x="549401" y="-1"/>
            <a:ext cx="11642598" cy="6858000"/>
            <a:chOff x="549401" y="-1"/>
            <a:chExt cx="11642598" cy="6858000"/>
          </a:xfrm>
        </p:grpSpPr>
        <p:sp>
          <p:nvSpPr>
            <p:cNvPr id="6" name="Freeform 5">
              <a:extLst>
                <a:ext uri="{FF2B5EF4-FFF2-40B4-BE49-F238E27FC236}">
                  <a16:creationId xmlns:a16="http://schemas.microsoft.com/office/drawing/2014/main" id="{4A5BF4CF-E0A1-CE0A-6E7E-35895F26344D}"/>
                </a:ext>
              </a:extLst>
            </p:cNvPr>
            <p:cNvSpPr/>
            <p:nvPr/>
          </p:nvSpPr>
          <p:spPr>
            <a:xfrm>
              <a:off x="549401" y="-1"/>
              <a:ext cx="11642598" cy="6858000"/>
            </a:xfrm>
            <a:custGeom>
              <a:avLst/>
              <a:gdLst>
                <a:gd name="connsiteX0" fmla="*/ 0 w 11642598"/>
                <a:gd name="connsiteY0" fmla="*/ 0 h 6858000"/>
                <a:gd name="connsiteX1" fmla="*/ 6859905 w 11642598"/>
                <a:gd name="connsiteY1" fmla="*/ 6858000 h 6858000"/>
                <a:gd name="connsiteX2" fmla="*/ 11642598 w 11642598"/>
                <a:gd name="connsiteY2" fmla="*/ 2043557 h 6858000"/>
              </a:gdLst>
              <a:ahLst/>
              <a:cxnLst>
                <a:cxn ang="0">
                  <a:pos x="connsiteX0" y="connsiteY0"/>
                </a:cxn>
                <a:cxn ang="0">
                  <a:pos x="connsiteX1" y="connsiteY1"/>
                </a:cxn>
                <a:cxn ang="0">
                  <a:pos x="connsiteX2" y="connsiteY2"/>
                </a:cxn>
              </a:cxnLst>
              <a:rect l="l" t="t" r="r" b="b"/>
              <a:pathLst>
                <a:path w="11642598" h="6858000">
                  <a:moveTo>
                    <a:pt x="0" y="0"/>
                  </a:moveTo>
                  <a:lnTo>
                    <a:pt x="6859905" y="6858000"/>
                  </a:lnTo>
                  <a:lnTo>
                    <a:pt x="11642598" y="2043557"/>
                  </a:lnTo>
                </a:path>
              </a:pathLst>
            </a:custGeom>
            <a:noFill/>
            <a:ln w="38100" cap="flat">
              <a:solidFill>
                <a:schemeClr val="bg2"/>
              </a:solidFill>
              <a:prstDash val="solid"/>
              <a:miter/>
            </a:ln>
          </p:spPr>
          <p:txBody>
            <a:bodyPr rtlCol="0" anchor="ctr"/>
            <a:lstStyle/>
            <a:p>
              <a:endParaRPr lang="en-US" sz="2000"/>
            </a:p>
          </p:txBody>
        </p:sp>
        <p:sp>
          <p:nvSpPr>
            <p:cNvPr id="7" name="Freeform 6">
              <a:extLst>
                <a:ext uri="{FF2B5EF4-FFF2-40B4-BE49-F238E27FC236}">
                  <a16:creationId xmlns:a16="http://schemas.microsoft.com/office/drawing/2014/main" id="{36742B81-E54C-4308-0E50-A27F453F7204}"/>
                </a:ext>
              </a:extLst>
            </p:cNvPr>
            <p:cNvSpPr/>
            <p:nvPr/>
          </p:nvSpPr>
          <p:spPr>
            <a:xfrm>
              <a:off x="4879721" y="4343526"/>
              <a:ext cx="5028946" cy="2514472"/>
            </a:xfrm>
            <a:custGeom>
              <a:avLst/>
              <a:gdLst>
                <a:gd name="connsiteX0" fmla="*/ 0 w 5028946"/>
                <a:gd name="connsiteY0" fmla="*/ 2514473 h 2514472"/>
                <a:gd name="connsiteX1" fmla="*/ 2514473 w 5028946"/>
                <a:gd name="connsiteY1" fmla="*/ 0 h 2514472"/>
                <a:gd name="connsiteX2" fmla="*/ 5028946 w 5028946"/>
                <a:gd name="connsiteY2" fmla="*/ 2514473 h 2514472"/>
              </a:gdLst>
              <a:ahLst/>
              <a:cxnLst>
                <a:cxn ang="0">
                  <a:pos x="connsiteX0" y="connsiteY0"/>
                </a:cxn>
                <a:cxn ang="0">
                  <a:pos x="connsiteX1" y="connsiteY1"/>
                </a:cxn>
                <a:cxn ang="0">
                  <a:pos x="connsiteX2" y="connsiteY2"/>
                </a:cxn>
              </a:cxnLst>
              <a:rect l="l" t="t" r="r" b="b"/>
              <a:pathLst>
                <a:path w="5028946" h="2514472">
                  <a:moveTo>
                    <a:pt x="0" y="2514473"/>
                  </a:moveTo>
                  <a:cubicBezTo>
                    <a:pt x="0" y="1125728"/>
                    <a:pt x="1125791" y="0"/>
                    <a:pt x="2514473" y="0"/>
                  </a:cubicBezTo>
                  <a:cubicBezTo>
                    <a:pt x="3903155" y="0"/>
                    <a:pt x="5028946" y="1125791"/>
                    <a:pt x="5028946" y="2514473"/>
                  </a:cubicBezTo>
                </a:path>
              </a:pathLst>
            </a:custGeom>
            <a:noFill/>
            <a:ln w="38100" cap="flat">
              <a:solidFill>
                <a:schemeClr val="bg2"/>
              </a:solidFill>
              <a:prstDash val="solid"/>
              <a:miter/>
            </a:ln>
          </p:spPr>
          <p:txBody>
            <a:bodyPr rtlCol="0" anchor="ctr"/>
            <a:lstStyle/>
            <a:p>
              <a:endParaRPr lang="en-US" sz="2000"/>
            </a:p>
          </p:txBody>
        </p:sp>
      </p:grpSp>
      <p:sp>
        <p:nvSpPr>
          <p:cNvPr id="11" name="Title Placeholder 1">
            <a:extLst>
              <a:ext uri="{FF2B5EF4-FFF2-40B4-BE49-F238E27FC236}">
                <a16:creationId xmlns:a16="http://schemas.microsoft.com/office/drawing/2014/main" id="{4304F681-E359-D276-4A5B-995C78A3DAF9}"/>
              </a:ext>
            </a:extLst>
          </p:cNvPr>
          <p:cNvSpPr>
            <a:spLocks noGrp="1"/>
          </p:cNvSpPr>
          <p:nvPr>
            <p:ph type="title"/>
          </p:nvPr>
        </p:nvSpPr>
        <p:spPr>
          <a:xfrm>
            <a:off x="627890" y="5532436"/>
            <a:ext cx="4419599" cy="1325563"/>
          </a:xfrm>
          <a:prstGeom prst="rect">
            <a:avLst/>
          </a:prstGeom>
        </p:spPr>
        <p:txBody>
          <a:bodyPr vert="horz" lIns="91440" tIns="45720" rIns="91440" bIns="45720" rtlCol="0" anchor="ctr">
            <a:normAutofit/>
          </a:bodyPr>
          <a:lstStyle>
            <a:lvl1pPr>
              <a:defRPr sz="3000">
                <a:solidFill>
                  <a:schemeClr val="tx2"/>
                </a:solidFill>
                <a:latin typeface="Georgia" panose="02040502050405020303" pitchFamily="18" charset="0"/>
              </a:defRPr>
            </a:lvl1pPr>
          </a:lstStyle>
          <a:p>
            <a:r>
              <a:rPr lang="en-US"/>
              <a:t>Click to edit</a:t>
            </a:r>
          </a:p>
        </p:txBody>
      </p:sp>
      <p:pic>
        <p:nvPicPr>
          <p:cNvPr id="8" name="Picture 7">
            <a:extLst>
              <a:ext uri="{FF2B5EF4-FFF2-40B4-BE49-F238E27FC236}">
                <a16:creationId xmlns:a16="http://schemas.microsoft.com/office/drawing/2014/main" id="{0AF89FC3-D3AB-ED78-E184-487B5B0BC698}"/>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117792" y="6046913"/>
            <a:ext cx="1865083" cy="353887"/>
          </a:xfrm>
          <a:prstGeom prst="rect">
            <a:avLst/>
          </a:prstGeom>
        </p:spPr>
      </p:pic>
    </p:spTree>
    <p:extLst>
      <p:ext uri="{BB962C8B-B14F-4D97-AF65-F5344CB8AC3E}">
        <p14:creationId xmlns:p14="http://schemas.microsoft.com/office/powerpoint/2010/main" val="14377444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34592-6EB0-2DE4-BD7C-AC13014FA5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00523" y="0"/>
            <a:ext cx="7991478" cy="6858000"/>
          </a:xfrm>
          <a:prstGeom prst="rect">
            <a:avLst/>
          </a:prstGeom>
        </p:spPr>
      </p:pic>
      <p:pic>
        <p:nvPicPr>
          <p:cNvPr id="4" name="Picture 3" descr="A red and black background&#10;&#10;Description automatically generated">
            <a:extLst>
              <a:ext uri="{FF2B5EF4-FFF2-40B4-BE49-F238E27FC236}">
                <a16:creationId xmlns:a16="http://schemas.microsoft.com/office/drawing/2014/main" id="{CA0BB44A-E0F1-787B-2EAC-34404F953675}"/>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p:blipFill>
        <p:spPr>
          <a:xfrm>
            <a:off x="0" y="-1"/>
            <a:ext cx="6887688" cy="6858000"/>
          </a:xfrm>
          <a:prstGeom prst="rect">
            <a:avLst/>
          </a:prstGeom>
        </p:spPr>
      </p:pic>
      <p:grpSp>
        <p:nvGrpSpPr>
          <p:cNvPr id="5" name="Group 4">
            <a:extLst>
              <a:ext uri="{FF2B5EF4-FFF2-40B4-BE49-F238E27FC236}">
                <a16:creationId xmlns:a16="http://schemas.microsoft.com/office/drawing/2014/main" id="{B6663BC9-3F17-3ADA-ADF9-8A55CA899572}"/>
              </a:ext>
            </a:extLst>
          </p:cNvPr>
          <p:cNvGrpSpPr/>
          <p:nvPr userDrawn="1"/>
        </p:nvGrpSpPr>
        <p:grpSpPr>
          <a:xfrm>
            <a:off x="4602353" y="125"/>
            <a:ext cx="6858000" cy="6858000"/>
            <a:chOff x="4602353" y="125"/>
            <a:chExt cx="6858000" cy="6858000"/>
          </a:xfrm>
        </p:grpSpPr>
        <p:sp>
          <p:nvSpPr>
            <p:cNvPr id="6" name="Freeform 5">
              <a:extLst>
                <a:ext uri="{FF2B5EF4-FFF2-40B4-BE49-F238E27FC236}">
                  <a16:creationId xmlns:a16="http://schemas.microsoft.com/office/drawing/2014/main" id="{AFE5D6F9-AC69-C85B-DEF0-4A8C66DAEE33}"/>
                </a:ext>
              </a:extLst>
            </p:cNvPr>
            <p:cNvSpPr/>
            <p:nvPr/>
          </p:nvSpPr>
          <p:spPr>
            <a:xfrm>
              <a:off x="5398008" y="784033"/>
              <a:ext cx="5262880" cy="5262880"/>
            </a:xfrm>
            <a:custGeom>
              <a:avLst/>
              <a:gdLst>
                <a:gd name="connsiteX0" fmla="*/ 5262880 w 5262880"/>
                <a:gd name="connsiteY0" fmla="*/ 2631440 h 5262880"/>
                <a:gd name="connsiteX1" fmla="*/ 2631440 w 5262880"/>
                <a:gd name="connsiteY1" fmla="*/ 5262880 h 5262880"/>
                <a:gd name="connsiteX2" fmla="*/ 0 w 5262880"/>
                <a:gd name="connsiteY2" fmla="*/ 2631440 h 5262880"/>
                <a:gd name="connsiteX3" fmla="*/ 2631440 w 5262880"/>
                <a:gd name="connsiteY3" fmla="*/ 0 h 5262880"/>
                <a:gd name="connsiteX4" fmla="*/ 5262880 w 5262880"/>
                <a:gd name="connsiteY4" fmla="*/ 2631440 h 526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880" h="5262880">
                  <a:moveTo>
                    <a:pt x="5262880" y="2631440"/>
                  </a:moveTo>
                  <a:cubicBezTo>
                    <a:pt x="5262880" y="4084744"/>
                    <a:pt x="4084744" y="5262880"/>
                    <a:pt x="2631440" y="5262880"/>
                  </a:cubicBezTo>
                  <a:cubicBezTo>
                    <a:pt x="1178136" y="5262880"/>
                    <a:pt x="0" y="4084744"/>
                    <a:pt x="0" y="2631440"/>
                  </a:cubicBezTo>
                  <a:cubicBezTo>
                    <a:pt x="0" y="1178136"/>
                    <a:pt x="1178136" y="0"/>
                    <a:pt x="2631440" y="0"/>
                  </a:cubicBezTo>
                  <a:cubicBezTo>
                    <a:pt x="4084744" y="0"/>
                    <a:pt x="5262880" y="1178136"/>
                    <a:pt x="5262880" y="2631440"/>
                  </a:cubicBezTo>
                  <a:close/>
                </a:path>
              </a:pathLst>
            </a:custGeom>
            <a:noFill/>
            <a:ln w="38100" cap="flat">
              <a:solidFill>
                <a:srgbClr val="EE3124"/>
              </a:solidFill>
              <a:prstDash val="solid"/>
              <a:miter/>
            </a:ln>
          </p:spPr>
          <p:txBody>
            <a:bodyPr rtlCol="0" anchor="ctr"/>
            <a:lstStyle/>
            <a:p>
              <a:endParaRPr lang="en-US" sz="2000"/>
            </a:p>
          </p:txBody>
        </p:sp>
        <p:sp>
          <p:nvSpPr>
            <p:cNvPr id="7" name="Freeform 6">
              <a:extLst>
                <a:ext uri="{FF2B5EF4-FFF2-40B4-BE49-F238E27FC236}">
                  <a16:creationId xmlns:a16="http://schemas.microsoft.com/office/drawing/2014/main" id="{7CAFC3CE-DB27-6606-4E9C-441837246CC6}"/>
                </a:ext>
              </a:extLst>
            </p:cNvPr>
            <p:cNvSpPr/>
            <p:nvPr/>
          </p:nvSpPr>
          <p:spPr>
            <a:xfrm>
              <a:off x="4602353" y="125"/>
              <a:ext cx="6858000" cy="6858000"/>
            </a:xfrm>
            <a:custGeom>
              <a:avLst/>
              <a:gdLst>
                <a:gd name="connsiteX0" fmla="*/ 6858000 w 6858000"/>
                <a:gd name="connsiteY0" fmla="*/ 0 h 6858000"/>
                <a:gd name="connsiteX1" fmla="*/ 0 w 6858000"/>
                <a:gd name="connsiteY1" fmla="*/ 6858000 h 6858000"/>
              </a:gdLst>
              <a:ahLst/>
              <a:cxnLst>
                <a:cxn ang="0">
                  <a:pos x="connsiteX0" y="connsiteY0"/>
                </a:cxn>
                <a:cxn ang="0">
                  <a:pos x="connsiteX1" y="connsiteY1"/>
                </a:cxn>
              </a:cxnLst>
              <a:rect l="l" t="t" r="r" b="b"/>
              <a:pathLst>
                <a:path w="6858000" h="6858000">
                  <a:moveTo>
                    <a:pt x="6858000" y="0"/>
                  </a:moveTo>
                  <a:lnTo>
                    <a:pt x="0" y="6858000"/>
                  </a:lnTo>
                </a:path>
              </a:pathLst>
            </a:custGeom>
            <a:ln w="38100" cap="flat">
              <a:solidFill>
                <a:srgbClr val="EE3124"/>
              </a:solidFill>
              <a:prstDash val="solid"/>
              <a:miter/>
            </a:ln>
          </p:spPr>
          <p:txBody>
            <a:bodyPr rtlCol="0" anchor="ctr"/>
            <a:lstStyle/>
            <a:p>
              <a:endParaRPr lang="en-US" sz="2000"/>
            </a:p>
          </p:txBody>
        </p:sp>
        <p:sp>
          <p:nvSpPr>
            <p:cNvPr id="8" name="Freeform 7">
              <a:extLst>
                <a:ext uri="{FF2B5EF4-FFF2-40B4-BE49-F238E27FC236}">
                  <a16:creationId xmlns:a16="http://schemas.microsoft.com/office/drawing/2014/main" id="{3637472E-D5B4-9626-488F-DBB65A108D15}"/>
                </a:ext>
              </a:extLst>
            </p:cNvPr>
            <p:cNvSpPr/>
            <p:nvPr/>
          </p:nvSpPr>
          <p:spPr>
            <a:xfrm>
              <a:off x="4602353" y="125"/>
              <a:ext cx="3429000" cy="3429000"/>
            </a:xfrm>
            <a:custGeom>
              <a:avLst/>
              <a:gdLst>
                <a:gd name="connsiteX0" fmla="*/ 0 w 3429000"/>
                <a:gd name="connsiteY0" fmla="*/ 0 h 3429000"/>
                <a:gd name="connsiteX1" fmla="*/ 3429000 w 3429000"/>
                <a:gd name="connsiteY1" fmla="*/ 3429000 h 3429000"/>
              </a:gdLst>
              <a:ahLst/>
              <a:cxnLst>
                <a:cxn ang="0">
                  <a:pos x="connsiteX0" y="connsiteY0"/>
                </a:cxn>
                <a:cxn ang="0">
                  <a:pos x="connsiteX1" y="connsiteY1"/>
                </a:cxn>
              </a:cxnLst>
              <a:rect l="l" t="t" r="r" b="b"/>
              <a:pathLst>
                <a:path w="3429000" h="3429000">
                  <a:moveTo>
                    <a:pt x="0" y="0"/>
                  </a:moveTo>
                  <a:lnTo>
                    <a:pt x="3429000" y="3429000"/>
                  </a:lnTo>
                </a:path>
              </a:pathLst>
            </a:custGeom>
            <a:ln w="38100" cap="flat">
              <a:solidFill>
                <a:srgbClr val="EE3124"/>
              </a:solidFill>
              <a:prstDash val="solid"/>
              <a:miter/>
            </a:ln>
          </p:spPr>
          <p:txBody>
            <a:bodyPr rtlCol="0" anchor="ctr"/>
            <a:lstStyle/>
            <a:p>
              <a:endParaRPr lang="en-US" sz="2000"/>
            </a:p>
          </p:txBody>
        </p:sp>
      </p:grpSp>
      <p:sp>
        <p:nvSpPr>
          <p:cNvPr id="11" name="Title Placeholder 1">
            <a:extLst>
              <a:ext uri="{FF2B5EF4-FFF2-40B4-BE49-F238E27FC236}">
                <a16:creationId xmlns:a16="http://schemas.microsoft.com/office/drawing/2014/main" id="{8928D5F1-E1DC-AE84-FCDB-BF4E4E060BE0}"/>
              </a:ext>
            </a:extLst>
          </p:cNvPr>
          <p:cNvSpPr>
            <a:spLocks noGrp="1"/>
          </p:cNvSpPr>
          <p:nvPr>
            <p:ph type="title" hasCustomPrompt="1"/>
          </p:nvPr>
        </p:nvSpPr>
        <p:spPr>
          <a:xfrm>
            <a:off x="627890" y="2982299"/>
            <a:ext cx="4419599" cy="624531"/>
          </a:xfrm>
          <a:prstGeom prst="rect">
            <a:avLst/>
          </a:prstGeom>
        </p:spPr>
        <p:txBody>
          <a:bodyPr vert="horz" lIns="91440" tIns="45720" rIns="91440" bIns="45720" rtlCol="0" anchor="ctr">
            <a:normAutofit/>
          </a:bodyPr>
          <a:lstStyle>
            <a:lvl1pPr>
              <a:defRPr sz="3000">
                <a:solidFill>
                  <a:schemeClr val="tx1"/>
                </a:solidFill>
                <a:latin typeface="Georgia" panose="02040502050405020303" pitchFamily="18" charset="0"/>
              </a:defRPr>
            </a:lvl1pPr>
          </a:lstStyle>
          <a:p>
            <a:r>
              <a:rPr lang="en-US"/>
              <a:t>Title of Section</a:t>
            </a:r>
          </a:p>
        </p:txBody>
      </p:sp>
      <p:sp>
        <p:nvSpPr>
          <p:cNvPr id="12" name="Text Placeholder 2">
            <a:extLst>
              <a:ext uri="{FF2B5EF4-FFF2-40B4-BE49-F238E27FC236}">
                <a16:creationId xmlns:a16="http://schemas.microsoft.com/office/drawing/2014/main" id="{A78808DA-6259-2F70-37A4-C74A41C1B0CF}"/>
              </a:ext>
            </a:extLst>
          </p:cNvPr>
          <p:cNvSpPr>
            <a:spLocks noGrp="1"/>
          </p:cNvSpPr>
          <p:nvPr>
            <p:ph idx="1" hasCustomPrompt="1"/>
          </p:nvPr>
        </p:nvSpPr>
        <p:spPr>
          <a:xfrm>
            <a:off x="627890" y="3784533"/>
            <a:ext cx="5028946" cy="624907"/>
          </a:xfrm>
          <a:prstGeom prst="rect">
            <a:avLst/>
          </a:prstGeom>
        </p:spPr>
        <p:txBody>
          <a:bodyPr vert="horz" lIns="91440" tIns="45720" rIns="91440" bIns="45720" rtlCol="0">
            <a:normAutofit/>
          </a:bodyPr>
          <a:lstStyle>
            <a:lvl1pPr marL="0" indent="0" algn="l">
              <a:buNone/>
              <a:defRPr sz="2000" b="1">
                <a:solidFill>
                  <a:schemeClr val="bg1"/>
                </a:solidFill>
              </a:defRPr>
            </a:lvl1pPr>
          </a:lstStyle>
          <a:p>
            <a:pPr lvl="0"/>
            <a:r>
              <a:rPr lang="en-US"/>
              <a:t>SUB TITLE CAN GO HERE</a:t>
            </a:r>
          </a:p>
        </p:txBody>
      </p:sp>
      <p:pic>
        <p:nvPicPr>
          <p:cNvPr id="10" name="Picture 9">
            <a:extLst>
              <a:ext uri="{FF2B5EF4-FFF2-40B4-BE49-F238E27FC236}">
                <a16:creationId xmlns:a16="http://schemas.microsoft.com/office/drawing/2014/main" id="{F6F4FDB8-E662-5505-EAE9-1A0751BCB5AE}"/>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92267" y="6046913"/>
            <a:ext cx="1865083" cy="353887"/>
          </a:xfrm>
          <a:prstGeom prst="rect">
            <a:avLst/>
          </a:prstGeom>
        </p:spPr>
      </p:pic>
    </p:spTree>
    <p:extLst>
      <p:ext uri="{BB962C8B-B14F-4D97-AF65-F5344CB8AC3E}">
        <p14:creationId xmlns:p14="http://schemas.microsoft.com/office/powerpoint/2010/main" val="32760220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Title">
            <a:extLst>
              <a:ext uri="{FF2B5EF4-FFF2-40B4-BE49-F238E27FC236}">
                <a16:creationId xmlns:a16="http://schemas.microsoft.com/office/drawing/2014/main" id="{DFF95BD8-9B17-3FE8-EABA-FB50FC66C3B8}"/>
              </a:ext>
            </a:extLst>
          </p:cNvPr>
          <p:cNvSpPr>
            <a:spLocks noGrp="1"/>
          </p:cNvSpPr>
          <p:nvPr>
            <p:ph type="title"/>
          </p:nvPr>
        </p:nvSpPr>
        <p:spPr bwMode="gray">
          <a:xfrm>
            <a:off x="645459" y="645459"/>
            <a:ext cx="10901083" cy="498598"/>
          </a:xfrm>
          <a:prstGeom prst="rect">
            <a:avLst/>
          </a:prstGeom>
        </p:spPr>
        <p:txBody>
          <a:bodyPr/>
          <a:lstStyle/>
          <a:p>
            <a:r>
              <a:rPr lang="en-GB" noProof="0"/>
              <a:t>Click to edit Master title style</a:t>
            </a:r>
            <a:endParaRPr lang="en-US" noProof="0"/>
          </a:p>
        </p:txBody>
      </p:sp>
    </p:spTree>
    <p:extLst>
      <p:ext uri="{BB962C8B-B14F-4D97-AF65-F5344CB8AC3E}">
        <p14:creationId xmlns:p14="http://schemas.microsoft.com/office/powerpoint/2010/main" val="259672589"/>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Details with Images">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17603BEF-6EE1-361A-A858-939EE587B889}"/>
              </a:ext>
            </a:extLst>
          </p:cNvPr>
          <p:cNvSpPr/>
          <p:nvPr userDrawn="1"/>
        </p:nvSpPr>
        <p:spPr>
          <a:xfrm>
            <a:off x="0" y="0"/>
            <a:ext cx="6096000" cy="6858000"/>
          </a:xfrm>
          <a:prstGeom prst="rect">
            <a:avLst/>
          </a:prstGeom>
          <a:solidFill>
            <a:schemeClr val="bg1"/>
          </a:solidFill>
          <a:ln w="12700">
            <a:miter lim="400000"/>
          </a:ln>
        </p:spPr>
        <p:txBody>
          <a:bodyPr lIns="0" tIns="0" rIns="0" bIns="0" anchor="ctr"/>
          <a:lstStyle/>
          <a:p>
            <a:pPr algn="ctr">
              <a:lnSpc>
                <a:spcPct val="100000"/>
              </a:lnSpc>
              <a:defRPr sz="3200" spc="0">
                <a:latin typeface="Helvetica Neue Medium"/>
                <a:ea typeface="Helvetica Neue Medium"/>
                <a:cs typeface="Helvetica Neue Medium"/>
                <a:sym typeface="Helvetica Neue Medium"/>
              </a:defRPr>
            </a:pPr>
            <a:endParaRPr sz="1600"/>
          </a:p>
        </p:txBody>
      </p:sp>
      <p:sp>
        <p:nvSpPr>
          <p:cNvPr id="14" name="Picture Placeholder 7">
            <a:extLst>
              <a:ext uri="{FF2B5EF4-FFF2-40B4-BE49-F238E27FC236}">
                <a16:creationId xmlns:a16="http://schemas.microsoft.com/office/drawing/2014/main" id="{D20D1FE6-7AE9-BF3B-5CFE-B97363F01C0E}"/>
              </a:ext>
            </a:extLst>
          </p:cNvPr>
          <p:cNvSpPr>
            <a:spLocks noGrp="1"/>
          </p:cNvSpPr>
          <p:nvPr>
            <p:ph type="pic" sz="quarter" idx="15" hasCustomPrompt="1"/>
          </p:nvPr>
        </p:nvSpPr>
        <p:spPr>
          <a:xfrm>
            <a:off x="4445000" y="1175019"/>
            <a:ext cx="3302000" cy="1996677"/>
          </a:xfrm>
          <a:solidFill>
            <a:srgbClr val="D0FFFF"/>
          </a:solidFill>
        </p:spPr>
        <p:txBody>
          <a:bodyPr vert="horz" lIns="180000" tIns="216000" rIns="144000" bIns="0" rtlCol="0">
            <a:normAutofit/>
          </a:bodyPr>
          <a:lstStyle>
            <a:lvl1pPr>
              <a:defRPr lang="en-US" sz="1000"/>
            </a:lvl1pPr>
          </a:lstStyle>
          <a:p>
            <a:pPr lvl="0" indent="0">
              <a:buNone/>
            </a:pPr>
            <a:r>
              <a:rPr lang="en-US"/>
              <a:t>Drag and drop image</a:t>
            </a:r>
          </a:p>
        </p:txBody>
      </p:sp>
      <p:sp>
        <p:nvSpPr>
          <p:cNvPr id="15" name="Picture Placeholder 7">
            <a:extLst>
              <a:ext uri="{FF2B5EF4-FFF2-40B4-BE49-F238E27FC236}">
                <a16:creationId xmlns:a16="http://schemas.microsoft.com/office/drawing/2014/main" id="{2BB661AF-C19C-AB85-6FEE-A7E9558080B5}"/>
              </a:ext>
            </a:extLst>
          </p:cNvPr>
          <p:cNvSpPr>
            <a:spLocks noGrp="1"/>
          </p:cNvSpPr>
          <p:nvPr>
            <p:ph type="pic" sz="quarter" idx="25" hasCustomPrompt="1"/>
          </p:nvPr>
        </p:nvSpPr>
        <p:spPr>
          <a:xfrm>
            <a:off x="4445000" y="3662187"/>
            <a:ext cx="3302000" cy="1996677"/>
          </a:xfrm>
          <a:solidFill>
            <a:srgbClr val="D0FFFF"/>
          </a:solidFill>
        </p:spPr>
        <p:txBody>
          <a:bodyPr vert="horz" lIns="180000" tIns="216000" rIns="144000" bIns="0" rtlCol="0">
            <a:normAutofit/>
          </a:bodyPr>
          <a:lstStyle>
            <a:lvl1pPr>
              <a:defRPr lang="en-US" sz="1000"/>
            </a:lvl1pPr>
          </a:lstStyle>
          <a:p>
            <a:pPr lvl="0" indent="0">
              <a:buNone/>
            </a:pPr>
            <a:r>
              <a:rPr lang="en-US"/>
              <a:t>Drag and drop image</a:t>
            </a:r>
          </a:p>
        </p:txBody>
      </p:sp>
      <p:sp>
        <p:nvSpPr>
          <p:cNvPr id="2" name="Title 1">
            <a:extLst>
              <a:ext uri="{FF2B5EF4-FFF2-40B4-BE49-F238E27FC236}">
                <a16:creationId xmlns:a16="http://schemas.microsoft.com/office/drawing/2014/main" id="{A2351ADE-42F1-4BEB-82E1-906CD8883F08}"/>
              </a:ext>
            </a:extLst>
          </p:cNvPr>
          <p:cNvSpPr>
            <a:spLocks noGrp="1"/>
          </p:cNvSpPr>
          <p:nvPr>
            <p:ph type="title" hasCustomPrompt="1"/>
          </p:nvPr>
        </p:nvSpPr>
        <p:spPr>
          <a:xfrm>
            <a:off x="1270000" y="1530484"/>
            <a:ext cx="2704930" cy="1641212"/>
          </a:xfrm>
        </p:spPr>
        <p:txBody>
          <a:bodyPr/>
          <a:lstStyle>
            <a:lvl1pPr>
              <a:defRPr>
                <a:solidFill>
                  <a:schemeClr val="bg2"/>
                </a:solidFill>
              </a:defRPr>
            </a:lvl1pPr>
          </a:lstStyle>
          <a:p>
            <a:r>
              <a:rPr lang="en-US"/>
              <a:t>Title Goes Here</a:t>
            </a:r>
          </a:p>
        </p:txBody>
      </p:sp>
      <p:sp>
        <p:nvSpPr>
          <p:cNvPr id="3" name="Slide Number Placeholder 2">
            <a:extLst>
              <a:ext uri="{FF2B5EF4-FFF2-40B4-BE49-F238E27FC236}">
                <a16:creationId xmlns:a16="http://schemas.microsoft.com/office/drawing/2014/main" id="{9D42AE9A-6DC4-D821-5A01-98AA52CAC528}"/>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11" name="Text Placeholder 2">
            <a:extLst>
              <a:ext uri="{FF2B5EF4-FFF2-40B4-BE49-F238E27FC236}">
                <a16:creationId xmlns:a16="http://schemas.microsoft.com/office/drawing/2014/main" id="{407AB5A1-26D9-DFCA-BBC0-A700EDD63233}"/>
              </a:ext>
            </a:extLst>
          </p:cNvPr>
          <p:cNvSpPr>
            <a:spLocks noGrp="1"/>
          </p:cNvSpPr>
          <p:nvPr>
            <p:ph type="body" idx="22" hasCustomPrompt="1"/>
          </p:nvPr>
        </p:nvSpPr>
        <p:spPr>
          <a:xfrm>
            <a:off x="1270000" y="3650981"/>
            <a:ext cx="2704930" cy="14168520"/>
          </a:xfrm>
        </p:spPr>
        <p:txBody>
          <a:bodyPr wrap="square" tIns="144000">
            <a:spAutoFit/>
          </a:bodyPr>
          <a:lstStyle>
            <a:lvl1pPr marL="0" indent="0" algn="l">
              <a:buNone/>
              <a:defRPr sz="1500">
                <a:solidFill>
                  <a:schemeClr val="bg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You can also swap out the images here (look at the direction slides at beginning).</a:t>
            </a:r>
          </a:p>
          <a:p>
            <a:pPr lvl="0"/>
            <a:endParaRPr lang="en-GB"/>
          </a:p>
          <a:p>
            <a:pPr lvl="0"/>
            <a:endParaRPr lang="en-GB"/>
          </a:p>
          <a:p>
            <a:pPr lvl="0"/>
            <a:endParaRPr lang="en-GB"/>
          </a:p>
        </p:txBody>
      </p:sp>
      <p:sp>
        <p:nvSpPr>
          <p:cNvPr id="12" name="Text Placeholder 2">
            <a:extLst>
              <a:ext uri="{FF2B5EF4-FFF2-40B4-BE49-F238E27FC236}">
                <a16:creationId xmlns:a16="http://schemas.microsoft.com/office/drawing/2014/main" id="{22B136E3-CCEA-9D12-96FD-B99699664F25}"/>
              </a:ext>
            </a:extLst>
          </p:cNvPr>
          <p:cNvSpPr>
            <a:spLocks noGrp="1"/>
          </p:cNvSpPr>
          <p:nvPr>
            <p:ph type="body" idx="23" hasCustomPrompt="1"/>
          </p:nvPr>
        </p:nvSpPr>
        <p:spPr>
          <a:xfrm>
            <a:off x="8217071" y="1680178"/>
            <a:ext cx="3302000" cy="7996320"/>
          </a:xfrm>
        </p:spPr>
        <p:txBody>
          <a:bodyPr wrap="square" tIns="144000">
            <a:spAutoFit/>
          </a:bodyPr>
          <a:lstStyle>
            <a:lvl1pPr marL="0" indent="0" algn="l">
              <a:buNone/>
              <a:defRPr sz="15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This is a placeholder. </a:t>
            </a:r>
          </a:p>
          <a:p>
            <a:pPr lvl="0"/>
            <a:endParaRPr lang="en-GB"/>
          </a:p>
          <a:p>
            <a:pPr lvl="0"/>
            <a:endParaRPr lang="en-GB"/>
          </a:p>
        </p:txBody>
      </p:sp>
      <p:sp>
        <p:nvSpPr>
          <p:cNvPr id="13" name="Text Placeholder 2">
            <a:extLst>
              <a:ext uri="{FF2B5EF4-FFF2-40B4-BE49-F238E27FC236}">
                <a16:creationId xmlns:a16="http://schemas.microsoft.com/office/drawing/2014/main" id="{8FD635C4-234A-7F3B-64F7-0BCC4BC72542}"/>
              </a:ext>
            </a:extLst>
          </p:cNvPr>
          <p:cNvSpPr>
            <a:spLocks noGrp="1"/>
          </p:cNvSpPr>
          <p:nvPr>
            <p:ph type="body" idx="24" hasCustomPrompt="1"/>
          </p:nvPr>
        </p:nvSpPr>
        <p:spPr>
          <a:xfrm>
            <a:off x="8217071" y="3996134"/>
            <a:ext cx="3302000" cy="9367920"/>
          </a:xfrm>
        </p:spPr>
        <p:txBody>
          <a:bodyPr wrap="square" tIns="144000">
            <a:spAutoFit/>
          </a:bodyPr>
          <a:lstStyle>
            <a:lvl1pPr marL="0" indent="0" algn="l">
              <a:buNone/>
              <a:defRPr sz="15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This is a placeholder. Delete out this box if you do not need it.</a:t>
            </a:r>
          </a:p>
          <a:p>
            <a:pPr lvl="0"/>
            <a:endParaRPr lang="en-GB"/>
          </a:p>
          <a:p>
            <a:pPr lvl="0"/>
            <a:endParaRPr lang="en-GB"/>
          </a:p>
        </p:txBody>
      </p:sp>
    </p:spTree>
    <p:extLst>
      <p:ext uri="{BB962C8B-B14F-4D97-AF65-F5344CB8AC3E}">
        <p14:creationId xmlns:p14="http://schemas.microsoft.com/office/powerpoint/2010/main" val="346737483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bg>
      <p:bgRef idx="1001">
        <a:schemeClr val="bg1"/>
      </p:bgRef>
    </p:bg>
    <p:spTree>
      <p:nvGrpSpPr>
        <p:cNvPr id="1" name=""/>
        <p:cNvGrpSpPr/>
        <p:nvPr/>
      </p:nvGrpSpPr>
      <p:grpSpPr>
        <a:xfrm>
          <a:off x="0" y="0"/>
          <a:ext cx="0" cy="0"/>
          <a:chOff x="0" y="0"/>
          <a:chExt cx="0" cy="0"/>
        </a:xfrm>
      </p:grpSpPr>
      <p:pic>
        <p:nvPicPr>
          <p:cNvPr id="16" name="Picture 15" descr="A red and black gradient&#10;&#10;Description automatically generated">
            <a:extLst>
              <a:ext uri="{FF2B5EF4-FFF2-40B4-BE49-F238E27FC236}">
                <a16:creationId xmlns:a16="http://schemas.microsoft.com/office/drawing/2014/main" id="{BEC03C8F-7117-D1D9-C2CF-985B77171B76}"/>
              </a:ext>
            </a:extLst>
          </p:cNvPr>
          <p:cNvPicPr>
            <a:picLocks noChangeAspect="1"/>
          </p:cNvPicPr>
          <p:nvPr userDrawn="1"/>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flipH="1">
            <a:off x="0" y="-1"/>
            <a:ext cx="12192000" cy="6858001"/>
          </a:xfrm>
          <a:prstGeom prst="rect">
            <a:avLst/>
          </a:prstGeom>
        </p:spPr>
      </p:pic>
      <p:sp>
        <p:nvSpPr>
          <p:cNvPr id="3" name="Slide Number Placeholder 2">
            <a:extLst>
              <a:ext uri="{FF2B5EF4-FFF2-40B4-BE49-F238E27FC236}">
                <a16:creationId xmlns:a16="http://schemas.microsoft.com/office/drawing/2014/main" id="{46E23EDE-37F2-33FD-EC3E-8F971B01FC14}"/>
              </a:ext>
            </a:extLst>
          </p:cNvPr>
          <p:cNvSpPr>
            <a:spLocks noGrp="1"/>
          </p:cNvSpPr>
          <p:nvPr>
            <p:ph type="sldNum" sz="quarter" idx="10"/>
          </p:nvPr>
        </p:nvSpPr>
        <p:spPr/>
        <p:txBody>
          <a:bodyPr/>
          <a:lstStyle/>
          <a:p>
            <a:pPr defTabSz="412750" hangingPunct="0">
              <a:lnSpc>
                <a:spcPct val="150000"/>
              </a:lnSpc>
            </a:pPr>
            <a:fld id="{86CB4B4D-7CA3-9044-876B-883B54F8677D}" type="slidenum">
              <a:rPr lang="en-US" sz="1000" kern="0" spc="30" smtClean="0">
                <a:solidFill>
                  <a:srgbClr val="FFFFFF"/>
                </a:solidFill>
                <a:latin typeface="Raleway"/>
                <a:sym typeface="Raleway"/>
              </a:rPr>
              <a:pPr defTabSz="412750" hangingPunct="0">
                <a:lnSpc>
                  <a:spcPct val="150000"/>
                </a:lnSpc>
              </a:pPr>
              <a:t>‹#›</a:t>
            </a:fld>
            <a:endParaRPr lang="en-US" sz="1000" kern="0" spc="30">
              <a:solidFill>
                <a:srgbClr val="FFFFFF"/>
              </a:solidFill>
              <a:latin typeface="Raleway"/>
              <a:sym typeface="Raleway"/>
            </a:endParaRPr>
          </a:p>
        </p:txBody>
      </p:sp>
      <p:pic>
        <p:nvPicPr>
          <p:cNvPr id="4" name="Рисунок 19">
            <a:extLst>
              <a:ext uri="{FF2B5EF4-FFF2-40B4-BE49-F238E27FC236}">
                <a16:creationId xmlns:a16="http://schemas.microsoft.com/office/drawing/2014/main" id="{E447F111-E4F8-CF56-786E-CC1AD59835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93073" y="0"/>
            <a:ext cx="2607305" cy="6858001"/>
          </a:xfrm>
          <a:prstGeom prst="rect">
            <a:avLst/>
          </a:prstGeom>
        </p:spPr>
      </p:pic>
      <p:pic>
        <p:nvPicPr>
          <p:cNvPr id="5" name="Рисунок 22">
            <a:extLst>
              <a:ext uri="{FF2B5EF4-FFF2-40B4-BE49-F238E27FC236}">
                <a16:creationId xmlns:a16="http://schemas.microsoft.com/office/drawing/2014/main" id="{9E38C702-A2D4-9290-56C7-7E1C66F78E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40658" y="-1"/>
            <a:ext cx="2607305" cy="6858001"/>
          </a:xfrm>
          <a:prstGeom prst="rect">
            <a:avLst/>
          </a:prstGeom>
        </p:spPr>
      </p:pic>
      <p:sp>
        <p:nvSpPr>
          <p:cNvPr id="23" name="Text Placeholder 22">
            <a:extLst>
              <a:ext uri="{FF2B5EF4-FFF2-40B4-BE49-F238E27FC236}">
                <a16:creationId xmlns:a16="http://schemas.microsoft.com/office/drawing/2014/main" id="{29714611-727F-1DE4-B220-4879106BB88C}"/>
              </a:ext>
            </a:extLst>
          </p:cNvPr>
          <p:cNvSpPr>
            <a:spLocks noGrp="1"/>
          </p:cNvSpPr>
          <p:nvPr>
            <p:ph type="body" sz="quarter" idx="11" hasCustomPrompt="1"/>
          </p:nvPr>
        </p:nvSpPr>
        <p:spPr>
          <a:xfrm>
            <a:off x="4612896" y="1661860"/>
            <a:ext cx="3013201" cy="299021"/>
          </a:xfrm>
        </p:spPr>
        <p:txBody>
          <a:bodyPr/>
          <a:lstStyle>
            <a:lvl1pPr marL="0" indent="0">
              <a:buNone/>
              <a:defRPr sz="1600" b="1">
                <a:latin typeface="Calibri" panose="020F0502020204030204" pitchFamily="34" charset="0"/>
                <a:cs typeface="Calibri" panose="020F0502020204030204" pitchFamily="34" charset="0"/>
              </a:defRPr>
            </a:lvl1pPr>
          </a:lstStyle>
          <a:p>
            <a:pPr lvl="0"/>
            <a:r>
              <a:rPr lang="en-US"/>
              <a:t>TITLE</a:t>
            </a:r>
          </a:p>
        </p:txBody>
      </p:sp>
      <p:sp>
        <p:nvSpPr>
          <p:cNvPr id="24" name="Text Placeholder 22">
            <a:extLst>
              <a:ext uri="{FF2B5EF4-FFF2-40B4-BE49-F238E27FC236}">
                <a16:creationId xmlns:a16="http://schemas.microsoft.com/office/drawing/2014/main" id="{4FD42E02-9452-2936-44D9-277E04F5F8C8}"/>
              </a:ext>
            </a:extLst>
          </p:cNvPr>
          <p:cNvSpPr>
            <a:spLocks noGrp="1"/>
          </p:cNvSpPr>
          <p:nvPr>
            <p:ph type="body" sz="quarter" idx="12" hasCustomPrompt="1"/>
          </p:nvPr>
        </p:nvSpPr>
        <p:spPr>
          <a:xfrm>
            <a:off x="8709408" y="1661860"/>
            <a:ext cx="3013201" cy="299021"/>
          </a:xfrm>
        </p:spPr>
        <p:txBody>
          <a:bodyPr/>
          <a:lstStyle>
            <a:lvl1pPr marL="0" indent="0">
              <a:buNone/>
              <a:defRPr sz="1600" b="1">
                <a:latin typeface="Calibri" panose="020F0502020204030204" pitchFamily="34" charset="0"/>
                <a:cs typeface="Calibri" panose="020F0502020204030204" pitchFamily="34" charset="0"/>
              </a:defRPr>
            </a:lvl1pPr>
          </a:lstStyle>
          <a:p>
            <a:pPr lvl="0"/>
            <a:r>
              <a:rPr lang="en-US"/>
              <a:t>TITLE</a:t>
            </a:r>
          </a:p>
        </p:txBody>
      </p:sp>
      <p:sp>
        <p:nvSpPr>
          <p:cNvPr id="25" name="Text Placeholder 22">
            <a:extLst>
              <a:ext uri="{FF2B5EF4-FFF2-40B4-BE49-F238E27FC236}">
                <a16:creationId xmlns:a16="http://schemas.microsoft.com/office/drawing/2014/main" id="{BC0F4A11-2192-D376-AEE4-EF8207BB38B9}"/>
              </a:ext>
            </a:extLst>
          </p:cNvPr>
          <p:cNvSpPr>
            <a:spLocks noGrp="1"/>
          </p:cNvSpPr>
          <p:nvPr>
            <p:ph type="body" sz="quarter" idx="13" hasCustomPrompt="1"/>
          </p:nvPr>
        </p:nvSpPr>
        <p:spPr>
          <a:xfrm>
            <a:off x="516384" y="1661860"/>
            <a:ext cx="3013201" cy="299021"/>
          </a:xfrm>
        </p:spPr>
        <p:txBody>
          <a:bodyPr/>
          <a:lstStyle>
            <a:lvl1pPr marL="0" indent="0">
              <a:buNone/>
              <a:defRPr sz="1600" b="1">
                <a:latin typeface="Calibri" panose="020F0502020204030204" pitchFamily="34" charset="0"/>
                <a:cs typeface="Calibri" panose="020F0502020204030204" pitchFamily="34" charset="0"/>
              </a:defRPr>
            </a:lvl1pPr>
          </a:lstStyle>
          <a:p>
            <a:pPr lvl="0"/>
            <a:r>
              <a:rPr lang="en-US"/>
              <a:t>TITLE</a:t>
            </a:r>
          </a:p>
        </p:txBody>
      </p:sp>
      <p:sp>
        <p:nvSpPr>
          <p:cNvPr id="2" name="Text Placeholder 2">
            <a:extLst>
              <a:ext uri="{FF2B5EF4-FFF2-40B4-BE49-F238E27FC236}">
                <a16:creationId xmlns:a16="http://schemas.microsoft.com/office/drawing/2014/main" id="{21854371-4382-8EEE-501E-22DA847BFEB1}"/>
              </a:ext>
            </a:extLst>
          </p:cNvPr>
          <p:cNvSpPr>
            <a:spLocks noGrp="1"/>
          </p:cNvSpPr>
          <p:nvPr>
            <p:ph type="body" idx="22" hasCustomPrompt="1"/>
          </p:nvPr>
        </p:nvSpPr>
        <p:spPr>
          <a:xfrm>
            <a:off x="516384" y="2196105"/>
            <a:ext cx="3013201" cy="6213240"/>
          </a:xfrm>
        </p:spPr>
        <p:txBody>
          <a:bodyPr wrap="square" tIns="144000">
            <a:spAutoFit/>
          </a:bodyPr>
          <a:lstStyle>
            <a:lvl1pPr marL="0" indent="0" algn="l">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a:t>
            </a:r>
          </a:p>
          <a:p>
            <a:pPr lvl="0"/>
            <a:endParaRPr lang="en-GB"/>
          </a:p>
        </p:txBody>
      </p:sp>
      <p:sp>
        <p:nvSpPr>
          <p:cNvPr id="8" name="Text Placeholder 2">
            <a:extLst>
              <a:ext uri="{FF2B5EF4-FFF2-40B4-BE49-F238E27FC236}">
                <a16:creationId xmlns:a16="http://schemas.microsoft.com/office/drawing/2014/main" id="{1BD94F67-5FEE-A3C3-F249-1F5721C5C420}"/>
              </a:ext>
            </a:extLst>
          </p:cNvPr>
          <p:cNvSpPr>
            <a:spLocks noGrp="1"/>
          </p:cNvSpPr>
          <p:nvPr>
            <p:ph type="body" idx="23" hasCustomPrompt="1"/>
          </p:nvPr>
        </p:nvSpPr>
        <p:spPr>
          <a:xfrm>
            <a:off x="4612896" y="2196105"/>
            <a:ext cx="3013201" cy="6213240"/>
          </a:xfrm>
        </p:spPr>
        <p:txBody>
          <a:bodyPr wrap="square" tIns="144000">
            <a:spAutoFit/>
          </a:bodyPr>
          <a:lstStyle>
            <a:lvl1pPr marL="0" indent="0" algn="l">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a:t>
            </a:r>
          </a:p>
          <a:p>
            <a:pPr lvl="0"/>
            <a:endParaRPr lang="en-GB"/>
          </a:p>
        </p:txBody>
      </p:sp>
      <p:sp>
        <p:nvSpPr>
          <p:cNvPr id="9" name="Text Placeholder 2">
            <a:extLst>
              <a:ext uri="{FF2B5EF4-FFF2-40B4-BE49-F238E27FC236}">
                <a16:creationId xmlns:a16="http://schemas.microsoft.com/office/drawing/2014/main" id="{759F8E03-5CB4-8B05-9FE7-F21A457133A1}"/>
              </a:ext>
            </a:extLst>
          </p:cNvPr>
          <p:cNvSpPr>
            <a:spLocks noGrp="1"/>
          </p:cNvSpPr>
          <p:nvPr>
            <p:ph type="body" idx="24" hasCustomPrompt="1"/>
          </p:nvPr>
        </p:nvSpPr>
        <p:spPr>
          <a:xfrm>
            <a:off x="8707376" y="2196105"/>
            <a:ext cx="3013201" cy="6213240"/>
          </a:xfrm>
        </p:spPr>
        <p:txBody>
          <a:bodyPr wrap="square" tIns="144000">
            <a:spAutoFit/>
          </a:bodyPr>
          <a:lstStyle>
            <a:lvl1pPr marL="0" indent="0" algn="l">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Write a paragraph here with any info you’d like. </a:t>
            </a:r>
          </a:p>
          <a:p>
            <a:pPr lvl="0"/>
            <a:endParaRPr lang="en-GB"/>
          </a:p>
        </p:txBody>
      </p:sp>
      <p:sp>
        <p:nvSpPr>
          <p:cNvPr id="11" name="Title 1">
            <a:extLst>
              <a:ext uri="{FF2B5EF4-FFF2-40B4-BE49-F238E27FC236}">
                <a16:creationId xmlns:a16="http://schemas.microsoft.com/office/drawing/2014/main" id="{AEA13A35-2445-B5D0-746C-BF7CC933835F}"/>
              </a:ext>
            </a:extLst>
          </p:cNvPr>
          <p:cNvSpPr>
            <a:spLocks noGrp="1"/>
          </p:cNvSpPr>
          <p:nvPr>
            <p:ph type="title" hasCustomPrompt="1"/>
          </p:nvPr>
        </p:nvSpPr>
        <p:spPr>
          <a:xfrm>
            <a:off x="460904" y="408689"/>
            <a:ext cx="10801516" cy="622522"/>
          </a:xfrm>
        </p:spPr>
        <p:txBody>
          <a:bodyPr/>
          <a:lstStyle>
            <a:lvl1pPr>
              <a:defRPr sz="3000">
                <a:solidFill>
                  <a:schemeClr val="tx2"/>
                </a:solidFill>
                <a:latin typeface="Georgia" panose="02040502050405020303" pitchFamily="18" charset="0"/>
              </a:defRPr>
            </a:lvl1pPr>
          </a:lstStyle>
          <a:p>
            <a:r>
              <a:rPr lang="en-US"/>
              <a:t>The Team Title</a:t>
            </a:r>
          </a:p>
        </p:txBody>
      </p:sp>
      <p:pic>
        <p:nvPicPr>
          <p:cNvPr id="6" name="Picture 5">
            <a:extLst>
              <a:ext uri="{FF2B5EF4-FFF2-40B4-BE49-F238E27FC236}">
                <a16:creationId xmlns:a16="http://schemas.microsoft.com/office/drawing/2014/main" id="{DEF358E1-1095-6E60-E818-5F87F02CE20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258842526"/>
      </p:ext>
    </p:extLst>
  </p:cSld>
  <p:clrMapOvr>
    <a:overrideClrMapping bg1="lt1" tx1="dk1" bg2="lt2" tx2="dk2" accent1="accent1" accent2="accent2" accent3="accent3" accent4="accent4" accent5="accent5" accent6="accent6" hlink="hlink" folHlink="folHlink"/>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 - team ">
    <p:spTree>
      <p:nvGrpSpPr>
        <p:cNvPr id="1" name=""/>
        <p:cNvGrpSpPr/>
        <p:nvPr/>
      </p:nvGrpSpPr>
      <p:grpSpPr>
        <a:xfrm>
          <a:off x="0" y="0"/>
          <a:ext cx="0" cy="0"/>
          <a:chOff x="0" y="0"/>
          <a:chExt cx="0" cy="0"/>
        </a:xfrm>
      </p:grpSpPr>
      <p:sp>
        <p:nvSpPr>
          <p:cNvPr id="16" name="Picture Placeholder 13">
            <a:extLst>
              <a:ext uri="{FF2B5EF4-FFF2-40B4-BE49-F238E27FC236}">
                <a16:creationId xmlns:a16="http://schemas.microsoft.com/office/drawing/2014/main" id="{39529A98-37EA-102E-667B-88C5A2EF1905}"/>
              </a:ext>
            </a:extLst>
          </p:cNvPr>
          <p:cNvSpPr>
            <a:spLocks noGrp="1" noChangeAspect="1"/>
          </p:cNvSpPr>
          <p:nvPr>
            <p:ph type="pic" sz="quarter" idx="13" hasCustomPrompt="1"/>
          </p:nvPr>
        </p:nvSpPr>
        <p:spPr>
          <a:xfrm>
            <a:off x="1911256" y="1983747"/>
            <a:ext cx="1907354" cy="1905001"/>
          </a:xfrm>
          <a:prstGeom prst="ellipse">
            <a:avLst/>
          </a:prstGeom>
          <a:solidFill>
            <a:srgbClr val="D0FFFF"/>
          </a:solidFill>
        </p:spPr>
        <p:txBody>
          <a:bodyPr/>
          <a:lstStyle>
            <a:lvl1pPr marL="0" indent="0">
              <a:buNone/>
              <a:defRPr sz="900"/>
            </a:lvl1pPr>
          </a:lstStyle>
          <a:p>
            <a:r>
              <a:rPr lang="en-US"/>
              <a:t>Drag and drop</a:t>
            </a:r>
          </a:p>
        </p:txBody>
      </p:sp>
      <p:sp>
        <p:nvSpPr>
          <p:cNvPr id="17" name="Picture Placeholder 13">
            <a:extLst>
              <a:ext uri="{FF2B5EF4-FFF2-40B4-BE49-F238E27FC236}">
                <a16:creationId xmlns:a16="http://schemas.microsoft.com/office/drawing/2014/main" id="{0044606E-5491-9466-42F2-368052A4F3B5}"/>
              </a:ext>
            </a:extLst>
          </p:cNvPr>
          <p:cNvSpPr>
            <a:spLocks noGrp="1" noChangeAspect="1"/>
          </p:cNvSpPr>
          <p:nvPr>
            <p:ph type="pic" sz="quarter" idx="14" hasCustomPrompt="1"/>
          </p:nvPr>
        </p:nvSpPr>
        <p:spPr>
          <a:xfrm>
            <a:off x="5129944" y="1983747"/>
            <a:ext cx="1907354" cy="1905001"/>
          </a:xfrm>
          <a:prstGeom prst="ellipse">
            <a:avLst/>
          </a:prstGeom>
          <a:solidFill>
            <a:srgbClr val="D0FFFF"/>
          </a:solidFill>
        </p:spPr>
        <p:txBody>
          <a:bodyPr/>
          <a:lstStyle>
            <a:lvl1pPr marL="0" indent="0">
              <a:buNone/>
              <a:defRPr sz="900"/>
            </a:lvl1pPr>
          </a:lstStyle>
          <a:p>
            <a:r>
              <a:rPr lang="en-US"/>
              <a:t>Drag and drop</a:t>
            </a:r>
          </a:p>
        </p:txBody>
      </p:sp>
      <p:sp>
        <p:nvSpPr>
          <p:cNvPr id="18" name="Picture Placeholder 13">
            <a:extLst>
              <a:ext uri="{FF2B5EF4-FFF2-40B4-BE49-F238E27FC236}">
                <a16:creationId xmlns:a16="http://schemas.microsoft.com/office/drawing/2014/main" id="{637706A0-FCEA-D9E9-D251-137C64FE3EAB}"/>
              </a:ext>
            </a:extLst>
          </p:cNvPr>
          <p:cNvSpPr>
            <a:spLocks noGrp="1" noChangeAspect="1"/>
          </p:cNvSpPr>
          <p:nvPr>
            <p:ph type="pic" sz="quarter" idx="15" hasCustomPrompt="1"/>
          </p:nvPr>
        </p:nvSpPr>
        <p:spPr>
          <a:xfrm>
            <a:off x="8348632" y="1983747"/>
            <a:ext cx="1907354" cy="1905001"/>
          </a:xfrm>
          <a:prstGeom prst="ellipse">
            <a:avLst/>
          </a:prstGeom>
          <a:solidFill>
            <a:srgbClr val="D0FFFF"/>
          </a:solidFill>
        </p:spPr>
        <p:txBody>
          <a:bodyPr/>
          <a:lstStyle>
            <a:lvl1pPr marL="0" indent="0">
              <a:buNone/>
              <a:defRPr sz="900"/>
            </a:lvl1pPr>
          </a:lstStyle>
          <a:p>
            <a:r>
              <a:rPr lang="en-US"/>
              <a:t>Drag and drop</a:t>
            </a:r>
          </a:p>
        </p:txBody>
      </p:sp>
      <p:sp>
        <p:nvSpPr>
          <p:cNvPr id="3" name="Slide Number Placeholder 2">
            <a:extLst>
              <a:ext uri="{FF2B5EF4-FFF2-40B4-BE49-F238E27FC236}">
                <a16:creationId xmlns:a16="http://schemas.microsoft.com/office/drawing/2014/main" id="{56570737-F1AA-8E7A-9B6E-F4A5E976CB6A}"/>
              </a:ext>
            </a:extLst>
          </p:cNvPr>
          <p:cNvSpPr>
            <a:spLocks noGrp="1"/>
          </p:cNvSpPr>
          <p:nvPr>
            <p:ph type="sldNum" sz="quarter" idx="10"/>
          </p:nvPr>
        </p:nvSpPr>
        <p:spPr/>
        <p:txBody>
          <a:bodyPr/>
          <a:lstStyle/>
          <a:p>
            <a:pPr defTabSz="412750" hangingPunct="0">
              <a:lnSpc>
                <a:spcPct val="150000"/>
              </a:lnSpc>
            </a:pPr>
            <a:fld id="{86CB4B4D-7CA3-9044-876B-883B54F8677D}" type="slidenum">
              <a:rPr lang="en-US" sz="1000" kern="0" spc="30" smtClean="0">
                <a:solidFill>
                  <a:srgbClr val="FFFFFF"/>
                </a:solidFill>
                <a:latin typeface="Raleway"/>
                <a:sym typeface="Raleway"/>
              </a:rPr>
              <a:pPr defTabSz="412750" hangingPunct="0">
                <a:lnSpc>
                  <a:spcPct val="150000"/>
                </a:lnSpc>
              </a:pPr>
              <a:t>‹#›</a:t>
            </a:fld>
            <a:endParaRPr lang="en-US" sz="1000" kern="0" spc="30">
              <a:solidFill>
                <a:srgbClr val="FFFFFF"/>
              </a:solidFill>
              <a:latin typeface="Raleway"/>
              <a:sym typeface="Raleway"/>
            </a:endParaRPr>
          </a:p>
        </p:txBody>
      </p:sp>
      <p:sp>
        <p:nvSpPr>
          <p:cNvPr id="19" name="Text Placeholder 59">
            <a:extLst>
              <a:ext uri="{FF2B5EF4-FFF2-40B4-BE49-F238E27FC236}">
                <a16:creationId xmlns:a16="http://schemas.microsoft.com/office/drawing/2014/main" id="{768FBBB3-1E07-DA7A-282D-24D814004331}"/>
              </a:ext>
            </a:extLst>
          </p:cNvPr>
          <p:cNvSpPr>
            <a:spLocks noGrp="1"/>
          </p:cNvSpPr>
          <p:nvPr>
            <p:ph type="body" sz="quarter" idx="23" hasCustomPrompt="1"/>
          </p:nvPr>
        </p:nvSpPr>
        <p:spPr>
          <a:xfrm>
            <a:off x="1598202" y="4183728"/>
            <a:ext cx="2524430" cy="364135"/>
          </a:xfrm>
        </p:spPr>
        <p:txBody>
          <a:bodyPr/>
          <a:lstStyle>
            <a:lvl1pPr marL="0" indent="0" algn="ctr">
              <a:buNone/>
              <a:defRPr sz="2000" b="1">
                <a:solidFill>
                  <a:schemeClr val="tx1"/>
                </a:solidFill>
              </a:defRPr>
            </a:lvl1pPr>
            <a:lvl2pPr>
              <a:defRPr sz="2500" b="1">
                <a:solidFill>
                  <a:schemeClr val="bg2"/>
                </a:solidFill>
              </a:defRPr>
            </a:lvl2pPr>
            <a:lvl3pPr>
              <a:defRPr sz="2500" b="1">
                <a:solidFill>
                  <a:schemeClr val="bg2"/>
                </a:solidFill>
              </a:defRPr>
            </a:lvl3pPr>
            <a:lvl4pPr>
              <a:defRPr sz="2500" b="1">
                <a:solidFill>
                  <a:schemeClr val="bg2"/>
                </a:solidFill>
              </a:defRPr>
            </a:lvl4pPr>
            <a:lvl5pPr>
              <a:defRPr sz="2500" b="1">
                <a:solidFill>
                  <a:schemeClr val="bg2"/>
                </a:solidFill>
              </a:defRPr>
            </a:lvl5pPr>
          </a:lstStyle>
          <a:p>
            <a:pPr lvl="0"/>
            <a:r>
              <a:rPr lang="en-US"/>
              <a:t>First + Last Name </a:t>
            </a:r>
          </a:p>
        </p:txBody>
      </p:sp>
      <p:sp>
        <p:nvSpPr>
          <p:cNvPr id="21" name="Text Placeholder 59">
            <a:extLst>
              <a:ext uri="{FF2B5EF4-FFF2-40B4-BE49-F238E27FC236}">
                <a16:creationId xmlns:a16="http://schemas.microsoft.com/office/drawing/2014/main" id="{8659B730-7D94-8E3D-9B0F-3BE5EF4E2AAB}"/>
              </a:ext>
            </a:extLst>
          </p:cNvPr>
          <p:cNvSpPr>
            <a:spLocks noGrp="1"/>
          </p:cNvSpPr>
          <p:nvPr>
            <p:ph type="body" sz="quarter" idx="25" hasCustomPrompt="1"/>
          </p:nvPr>
        </p:nvSpPr>
        <p:spPr>
          <a:xfrm>
            <a:off x="1598202" y="4567776"/>
            <a:ext cx="2524430" cy="364135"/>
          </a:xfrm>
        </p:spPr>
        <p:txBody>
          <a:bodyPr/>
          <a:lstStyle>
            <a:lvl1pPr marL="0" indent="0" algn="ctr">
              <a:buNone/>
              <a:defRPr sz="1500" b="0" i="1">
                <a:solidFill>
                  <a:schemeClr val="tx1"/>
                </a:solidFill>
              </a:defRPr>
            </a:lvl1pPr>
            <a:lvl2pPr>
              <a:defRPr sz="2500" b="1">
                <a:solidFill>
                  <a:schemeClr val="bg2"/>
                </a:solidFill>
              </a:defRPr>
            </a:lvl2pPr>
            <a:lvl3pPr>
              <a:defRPr sz="2500" b="1">
                <a:solidFill>
                  <a:schemeClr val="bg2"/>
                </a:solidFill>
              </a:defRPr>
            </a:lvl3pPr>
            <a:lvl4pPr>
              <a:defRPr sz="2500" b="1">
                <a:solidFill>
                  <a:schemeClr val="bg2"/>
                </a:solidFill>
              </a:defRPr>
            </a:lvl4pPr>
            <a:lvl5pPr>
              <a:defRPr sz="2500" b="1">
                <a:solidFill>
                  <a:schemeClr val="bg2"/>
                </a:solidFill>
              </a:defRPr>
            </a:lvl5pPr>
          </a:lstStyle>
          <a:p>
            <a:pPr lvl="0"/>
            <a:r>
              <a:rPr lang="en-US"/>
              <a:t>Job Title </a:t>
            </a:r>
          </a:p>
        </p:txBody>
      </p:sp>
      <p:sp>
        <p:nvSpPr>
          <p:cNvPr id="22" name="Text Placeholder 59">
            <a:extLst>
              <a:ext uri="{FF2B5EF4-FFF2-40B4-BE49-F238E27FC236}">
                <a16:creationId xmlns:a16="http://schemas.microsoft.com/office/drawing/2014/main" id="{E7C6883C-ADFA-D115-DA44-AFADEAC240A5}"/>
              </a:ext>
            </a:extLst>
          </p:cNvPr>
          <p:cNvSpPr>
            <a:spLocks noGrp="1"/>
          </p:cNvSpPr>
          <p:nvPr>
            <p:ph type="body" sz="quarter" idx="26" hasCustomPrompt="1"/>
          </p:nvPr>
        </p:nvSpPr>
        <p:spPr>
          <a:xfrm>
            <a:off x="4835178" y="4183728"/>
            <a:ext cx="2524430" cy="364135"/>
          </a:xfrm>
        </p:spPr>
        <p:txBody>
          <a:bodyPr/>
          <a:lstStyle>
            <a:lvl1pPr marL="0" indent="0" algn="ctr">
              <a:buNone/>
              <a:defRPr sz="2000" b="1">
                <a:solidFill>
                  <a:schemeClr val="tx1"/>
                </a:solidFill>
              </a:defRPr>
            </a:lvl1pPr>
            <a:lvl2pPr>
              <a:defRPr sz="2500" b="1">
                <a:solidFill>
                  <a:schemeClr val="bg2"/>
                </a:solidFill>
              </a:defRPr>
            </a:lvl2pPr>
            <a:lvl3pPr>
              <a:defRPr sz="2500" b="1">
                <a:solidFill>
                  <a:schemeClr val="bg2"/>
                </a:solidFill>
              </a:defRPr>
            </a:lvl3pPr>
            <a:lvl4pPr>
              <a:defRPr sz="2500" b="1">
                <a:solidFill>
                  <a:schemeClr val="bg2"/>
                </a:solidFill>
              </a:defRPr>
            </a:lvl4pPr>
            <a:lvl5pPr>
              <a:defRPr sz="2500" b="1">
                <a:solidFill>
                  <a:schemeClr val="bg2"/>
                </a:solidFill>
              </a:defRPr>
            </a:lvl5pPr>
          </a:lstStyle>
          <a:p>
            <a:pPr lvl="0"/>
            <a:r>
              <a:rPr lang="en-US"/>
              <a:t>First + Last Name </a:t>
            </a:r>
          </a:p>
        </p:txBody>
      </p:sp>
      <p:sp>
        <p:nvSpPr>
          <p:cNvPr id="24" name="Text Placeholder 59">
            <a:extLst>
              <a:ext uri="{FF2B5EF4-FFF2-40B4-BE49-F238E27FC236}">
                <a16:creationId xmlns:a16="http://schemas.microsoft.com/office/drawing/2014/main" id="{DFFD890E-64B7-FC6D-DAD0-A3D369BE1172}"/>
              </a:ext>
            </a:extLst>
          </p:cNvPr>
          <p:cNvSpPr>
            <a:spLocks noGrp="1"/>
          </p:cNvSpPr>
          <p:nvPr>
            <p:ph type="body" sz="quarter" idx="28" hasCustomPrompt="1"/>
          </p:nvPr>
        </p:nvSpPr>
        <p:spPr>
          <a:xfrm>
            <a:off x="4835178" y="4567776"/>
            <a:ext cx="2524430" cy="364135"/>
          </a:xfrm>
        </p:spPr>
        <p:txBody>
          <a:bodyPr/>
          <a:lstStyle>
            <a:lvl1pPr marL="0" indent="0" algn="ctr">
              <a:buNone/>
              <a:defRPr sz="1500" b="0" i="1">
                <a:solidFill>
                  <a:schemeClr val="tx1"/>
                </a:solidFill>
              </a:defRPr>
            </a:lvl1pPr>
            <a:lvl2pPr>
              <a:defRPr sz="2500" b="1">
                <a:solidFill>
                  <a:schemeClr val="bg2"/>
                </a:solidFill>
              </a:defRPr>
            </a:lvl2pPr>
            <a:lvl3pPr>
              <a:defRPr sz="2500" b="1">
                <a:solidFill>
                  <a:schemeClr val="bg2"/>
                </a:solidFill>
              </a:defRPr>
            </a:lvl3pPr>
            <a:lvl4pPr>
              <a:defRPr sz="2500" b="1">
                <a:solidFill>
                  <a:schemeClr val="bg2"/>
                </a:solidFill>
              </a:defRPr>
            </a:lvl4pPr>
            <a:lvl5pPr>
              <a:defRPr sz="2500" b="1">
                <a:solidFill>
                  <a:schemeClr val="bg2"/>
                </a:solidFill>
              </a:defRPr>
            </a:lvl5pPr>
          </a:lstStyle>
          <a:p>
            <a:pPr lvl="0"/>
            <a:r>
              <a:rPr lang="en-US"/>
              <a:t>Job Title </a:t>
            </a:r>
          </a:p>
        </p:txBody>
      </p:sp>
      <p:sp>
        <p:nvSpPr>
          <p:cNvPr id="25" name="Text Placeholder 59">
            <a:extLst>
              <a:ext uri="{FF2B5EF4-FFF2-40B4-BE49-F238E27FC236}">
                <a16:creationId xmlns:a16="http://schemas.microsoft.com/office/drawing/2014/main" id="{09FEE585-58D9-E7C0-F453-175377F1291A}"/>
              </a:ext>
            </a:extLst>
          </p:cNvPr>
          <p:cNvSpPr>
            <a:spLocks noGrp="1"/>
          </p:cNvSpPr>
          <p:nvPr>
            <p:ph type="body" sz="quarter" idx="29" hasCustomPrompt="1"/>
          </p:nvPr>
        </p:nvSpPr>
        <p:spPr>
          <a:xfrm>
            <a:off x="8072154" y="4183728"/>
            <a:ext cx="2524430" cy="364135"/>
          </a:xfrm>
        </p:spPr>
        <p:txBody>
          <a:bodyPr/>
          <a:lstStyle>
            <a:lvl1pPr marL="0" indent="0" algn="ctr">
              <a:buNone/>
              <a:defRPr sz="2000" b="1">
                <a:solidFill>
                  <a:schemeClr val="tx1"/>
                </a:solidFill>
              </a:defRPr>
            </a:lvl1pPr>
            <a:lvl2pPr>
              <a:defRPr sz="2500" b="1">
                <a:solidFill>
                  <a:schemeClr val="bg2"/>
                </a:solidFill>
              </a:defRPr>
            </a:lvl2pPr>
            <a:lvl3pPr>
              <a:defRPr sz="2500" b="1">
                <a:solidFill>
                  <a:schemeClr val="bg2"/>
                </a:solidFill>
              </a:defRPr>
            </a:lvl3pPr>
            <a:lvl4pPr>
              <a:defRPr sz="2500" b="1">
                <a:solidFill>
                  <a:schemeClr val="bg2"/>
                </a:solidFill>
              </a:defRPr>
            </a:lvl4pPr>
            <a:lvl5pPr>
              <a:defRPr sz="2500" b="1">
                <a:solidFill>
                  <a:schemeClr val="bg2"/>
                </a:solidFill>
              </a:defRPr>
            </a:lvl5pPr>
          </a:lstStyle>
          <a:p>
            <a:pPr lvl="0"/>
            <a:r>
              <a:rPr lang="en-US"/>
              <a:t>First + Last Name </a:t>
            </a:r>
          </a:p>
        </p:txBody>
      </p:sp>
      <p:sp>
        <p:nvSpPr>
          <p:cNvPr id="27" name="Text Placeholder 59">
            <a:extLst>
              <a:ext uri="{FF2B5EF4-FFF2-40B4-BE49-F238E27FC236}">
                <a16:creationId xmlns:a16="http://schemas.microsoft.com/office/drawing/2014/main" id="{17457F26-CF66-FCD7-7C61-04118D94AF73}"/>
              </a:ext>
            </a:extLst>
          </p:cNvPr>
          <p:cNvSpPr>
            <a:spLocks noGrp="1"/>
          </p:cNvSpPr>
          <p:nvPr>
            <p:ph type="body" sz="quarter" idx="31" hasCustomPrompt="1"/>
          </p:nvPr>
        </p:nvSpPr>
        <p:spPr>
          <a:xfrm>
            <a:off x="8072154" y="4567776"/>
            <a:ext cx="2524430" cy="364135"/>
          </a:xfrm>
        </p:spPr>
        <p:txBody>
          <a:bodyPr/>
          <a:lstStyle>
            <a:lvl1pPr marL="0" indent="0" algn="ctr">
              <a:buNone/>
              <a:defRPr sz="1500" b="0" i="1">
                <a:solidFill>
                  <a:schemeClr val="tx1"/>
                </a:solidFill>
              </a:defRPr>
            </a:lvl1pPr>
            <a:lvl2pPr>
              <a:defRPr sz="2500" b="1">
                <a:solidFill>
                  <a:schemeClr val="bg2"/>
                </a:solidFill>
              </a:defRPr>
            </a:lvl2pPr>
            <a:lvl3pPr>
              <a:defRPr sz="2500" b="1">
                <a:solidFill>
                  <a:schemeClr val="bg2"/>
                </a:solidFill>
              </a:defRPr>
            </a:lvl3pPr>
            <a:lvl4pPr>
              <a:defRPr sz="2500" b="1">
                <a:solidFill>
                  <a:schemeClr val="bg2"/>
                </a:solidFill>
              </a:defRPr>
            </a:lvl4pPr>
            <a:lvl5pPr>
              <a:defRPr sz="2500" b="1">
                <a:solidFill>
                  <a:schemeClr val="bg2"/>
                </a:solidFill>
              </a:defRPr>
            </a:lvl5pPr>
          </a:lstStyle>
          <a:p>
            <a:pPr lvl="0"/>
            <a:r>
              <a:rPr lang="en-US"/>
              <a:t>Job Title </a:t>
            </a:r>
          </a:p>
        </p:txBody>
      </p:sp>
      <p:sp>
        <p:nvSpPr>
          <p:cNvPr id="2" name="Title 1">
            <a:extLst>
              <a:ext uri="{FF2B5EF4-FFF2-40B4-BE49-F238E27FC236}">
                <a16:creationId xmlns:a16="http://schemas.microsoft.com/office/drawing/2014/main" id="{0EEA5C98-D21F-D539-455D-10B5D7A825D9}"/>
              </a:ext>
            </a:extLst>
          </p:cNvPr>
          <p:cNvSpPr txBox="1">
            <a:spLocks/>
          </p:cNvSpPr>
          <p:nvPr userDrawn="1"/>
        </p:nvSpPr>
        <p:spPr>
          <a:xfrm>
            <a:off x="537104" y="484889"/>
            <a:ext cx="10801516" cy="622522"/>
          </a:xfrm>
        </p:spPr>
        <p:txBody>
          <a:bodyPr/>
          <a:lstStyle>
            <a:lvl1pPr algn="l" defTabSz="1828800" rtl="0" eaLnBrk="1" latinLnBrk="0" hangingPunct="1">
              <a:lnSpc>
                <a:spcPct val="90000"/>
              </a:lnSpc>
              <a:spcBef>
                <a:spcPct val="0"/>
              </a:spcBef>
              <a:buNone/>
              <a:defRPr sz="6000" b="1" i="0" kern="1200">
                <a:solidFill>
                  <a:schemeClr val="tx2"/>
                </a:solidFill>
                <a:latin typeface="Georgia" panose="02040502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0000"/>
                </a:solidFill>
                <a:effectLst/>
                <a:uLnTx/>
                <a:uFillTx/>
                <a:latin typeface="Georgia" panose="02040502050405020303" pitchFamily="18" charset="0"/>
                <a:ea typeface="+mj-ea"/>
                <a:cs typeface="+mj-cs"/>
                <a:sym typeface="Raleway"/>
              </a:rPr>
              <a:t>The Team Title</a:t>
            </a:r>
          </a:p>
        </p:txBody>
      </p:sp>
      <p:pic>
        <p:nvPicPr>
          <p:cNvPr id="4" name="Picture 3">
            <a:extLst>
              <a:ext uri="{FF2B5EF4-FFF2-40B4-BE49-F238E27FC236}">
                <a16:creationId xmlns:a16="http://schemas.microsoft.com/office/drawing/2014/main" id="{BB78D24E-C21E-9ADE-ED28-9835AA0B501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276557532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column - feature">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A6755A97-FA28-F10C-2A30-1D621F1E2DFE}"/>
              </a:ext>
            </a:extLst>
          </p:cNvPr>
          <p:cNvSpPr/>
          <p:nvPr userDrawn="1"/>
        </p:nvSpPr>
        <p:spPr>
          <a:xfrm>
            <a:off x="0" y="3429000"/>
            <a:ext cx="12192001" cy="3429000"/>
          </a:xfrm>
          <a:prstGeom prst="rect">
            <a:avLst/>
          </a:prstGeom>
          <a:solidFill>
            <a:schemeClr val="bg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Helvetica Neue Medium"/>
            </a:endParaRPr>
          </a:p>
        </p:txBody>
      </p:sp>
      <p:pic>
        <p:nvPicPr>
          <p:cNvPr id="7" name="Image" descr="Image">
            <a:extLst>
              <a:ext uri="{FF2B5EF4-FFF2-40B4-BE49-F238E27FC236}">
                <a16:creationId xmlns:a16="http://schemas.microsoft.com/office/drawing/2014/main" id="{1D7C1B16-8C6F-4EB6-DDF4-558B26FE93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3429000"/>
            <a:ext cx="12192001" cy="863600"/>
          </a:xfrm>
          <a:prstGeom prst="rect">
            <a:avLst/>
          </a:prstGeom>
          <a:ln w="12700">
            <a:miter lim="400000"/>
          </a:ln>
        </p:spPr>
      </p:pic>
      <p:sp>
        <p:nvSpPr>
          <p:cNvPr id="28" name="Text Placeholder 2">
            <a:extLst>
              <a:ext uri="{FF2B5EF4-FFF2-40B4-BE49-F238E27FC236}">
                <a16:creationId xmlns:a16="http://schemas.microsoft.com/office/drawing/2014/main" id="{E6C75124-985F-BCD9-5DCE-2BE5D8BA4E31}"/>
              </a:ext>
            </a:extLst>
          </p:cNvPr>
          <p:cNvSpPr>
            <a:spLocks noGrp="1"/>
          </p:cNvSpPr>
          <p:nvPr>
            <p:ph type="body" idx="24" hasCustomPrompt="1"/>
          </p:nvPr>
        </p:nvSpPr>
        <p:spPr>
          <a:xfrm>
            <a:off x="1405319" y="4138884"/>
            <a:ext cx="2148892" cy="3424320"/>
          </a:xfrm>
        </p:spPr>
        <p:txBody>
          <a:bodyPr wrap="square" tIns="144000">
            <a:spAutoFit/>
          </a:bodyPr>
          <a:lstStyle>
            <a:lvl1pPr marL="0" indent="0" algn="l">
              <a:buNone/>
              <a:defRPr sz="2500" b="1">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1</a:t>
            </a:r>
          </a:p>
        </p:txBody>
      </p:sp>
      <p:sp>
        <p:nvSpPr>
          <p:cNvPr id="3" name="Slide Number Placeholder 2">
            <a:extLst>
              <a:ext uri="{FF2B5EF4-FFF2-40B4-BE49-F238E27FC236}">
                <a16:creationId xmlns:a16="http://schemas.microsoft.com/office/drawing/2014/main" id="{98E90CC7-A216-D5CA-4FBF-CC7A84CEE72A}"/>
              </a:ext>
            </a:extLst>
          </p:cNvPr>
          <p:cNvSpPr>
            <a:spLocks noGrp="1"/>
          </p:cNvSpPr>
          <p:nvPr>
            <p:ph type="sldNum" sz="quarter" idx="10"/>
          </p:nvPr>
        </p:nvSpPr>
        <p:spPr/>
        <p:txBody>
          <a:bodyPr/>
          <a:lstStyle/>
          <a:p>
            <a:pPr defTabSz="412750" hangingPunct="0">
              <a:lnSpc>
                <a:spcPct val="150000"/>
              </a:lnSpc>
            </a:pPr>
            <a:fld id="{86CB4B4D-7CA3-9044-876B-883B54F8677D}" type="slidenum">
              <a:rPr lang="en-US" sz="1000" kern="0" spc="30" smtClean="0">
                <a:solidFill>
                  <a:srgbClr val="FFFFFF"/>
                </a:solidFill>
                <a:latin typeface="Raleway"/>
                <a:sym typeface="Raleway"/>
              </a:rPr>
              <a:pPr defTabSz="412750" hangingPunct="0">
                <a:lnSpc>
                  <a:spcPct val="150000"/>
                </a:lnSpc>
              </a:pPr>
              <a:t>‹#›</a:t>
            </a:fld>
            <a:endParaRPr lang="en-US" sz="1000" kern="0" spc="30">
              <a:solidFill>
                <a:srgbClr val="FFFFFF"/>
              </a:solidFill>
              <a:latin typeface="Raleway"/>
              <a:sym typeface="Raleway"/>
            </a:endParaRPr>
          </a:p>
        </p:txBody>
      </p:sp>
      <p:sp>
        <p:nvSpPr>
          <p:cNvPr id="23" name="Title 1">
            <a:extLst>
              <a:ext uri="{FF2B5EF4-FFF2-40B4-BE49-F238E27FC236}">
                <a16:creationId xmlns:a16="http://schemas.microsoft.com/office/drawing/2014/main" id="{820CF84A-349C-5BCF-2649-D6230C646C5C}"/>
              </a:ext>
            </a:extLst>
          </p:cNvPr>
          <p:cNvSpPr>
            <a:spLocks noGrp="1"/>
          </p:cNvSpPr>
          <p:nvPr>
            <p:ph type="title" hasCustomPrompt="1"/>
          </p:nvPr>
        </p:nvSpPr>
        <p:spPr>
          <a:xfrm>
            <a:off x="802658" y="2590248"/>
            <a:ext cx="9146011" cy="1205458"/>
          </a:xfrm>
        </p:spPr>
        <p:txBody>
          <a:bodyPr anchor="t" anchorCtr="0">
            <a:noAutofit/>
          </a:bodyPr>
          <a:lstStyle>
            <a:lvl1pPr>
              <a:defRPr sz="3000">
                <a:solidFill>
                  <a:schemeClr val="tx2"/>
                </a:solidFill>
                <a:latin typeface="Georgia" panose="02040502050405020303" pitchFamily="18" charset="0"/>
              </a:defRPr>
            </a:lvl1pPr>
          </a:lstStyle>
          <a:p>
            <a:r>
              <a:rPr lang="en-GB"/>
              <a:t>Title Can Go Right Here</a:t>
            </a:r>
            <a:endParaRPr lang="en-US"/>
          </a:p>
        </p:txBody>
      </p:sp>
      <p:sp>
        <p:nvSpPr>
          <p:cNvPr id="24" name="Text Placeholder 2">
            <a:extLst>
              <a:ext uri="{FF2B5EF4-FFF2-40B4-BE49-F238E27FC236}">
                <a16:creationId xmlns:a16="http://schemas.microsoft.com/office/drawing/2014/main" id="{51389BD9-2B83-DD91-0D84-6F06F0EC2DB8}"/>
              </a:ext>
            </a:extLst>
          </p:cNvPr>
          <p:cNvSpPr>
            <a:spLocks noGrp="1"/>
          </p:cNvSpPr>
          <p:nvPr>
            <p:ph type="body" idx="20" hasCustomPrompt="1"/>
          </p:nvPr>
        </p:nvSpPr>
        <p:spPr>
          <a:xfrm>
            <a:off x="3897434" y="4667661"/>
            <a:ext cx="2148892" cy="10053720"/>
          </a:xfrm>
        </p:spPr>
        <p:txBody>
          <a:bodyPr wrap="square" tIns="144000">
            <a:spAutoFit/>
          </a:bodyPr>
          <a:lstStyle>
            <a:lvl1pPr marL="0" indent="0" algn="l">
              <a:buNone/>
              <a:defRPr sz="15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Second point to feature or highlight</a:t>
            </a:r>
          </a:p>
          <a:p>
            <a:pPr lvl="0"/>
            <a:endParaRPr lang="en-GB"/>
          </a:p>
          <a:p>
            <a:pPr lvl="0"/>
            <a:endParaRPr lang="en-GB"/>
          </a:p>
          <a:p>
            <a:pPr lvl="0"/>
            <a:endParaRPr lang="en-GB"/>
          </a:p>
        </p:txBody>
      </p:sp>
      <p:sp>
        <p:nvSpPr>
          <p:cNvPr id="25" name="Text Placeholder 2">
            <a:extLst>
              <a:ext uri="{FF2B5EF4-FFF2-40B4-BE49-F238E27FC236}">
                <a16:creationId xmlns:a16="http://schemas.microsoft.com/office/drawing/2014/main" id="{CC2FBA0A-FC5D-A832-C36D-A82537927F0D}"/>
              </a:ext>
            </a:extLst>
          </p:cNvPr>
          <p:cNvSpPr>
            <a:spLocks noGrp="1"/>
          </p:cNvSpPr>
          <p:nvPr>
            <p:ph type="body" idx="21" hasCustomPrompt="1"/>
          </p:nvPr>
        </p:nvSpPr>
        <p:spPr>
          <a:xfrm>
            <a:off x="6389549" y="4667661"/>
            <a:ext cx="2148891" cy="10053720"/>
          </a:xfrm>
        </p:spPr>
        <p:txBody>
          <a:bodyPr wrap="square" tIns="144000">
            <a:spAutoFit/>
          </a:bodyPr>
          <a:lstStyle>
            <a:lvl1pPr marL="0" indent="0" algn="l">
              <a:buNone/>
              <a:defRPr sz="15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Third point to feature or highlight.</a:t>
            </a:r>
          </a:p>
          <a:p>
            <a:pPr lvl="0"/>
            <a:endParaRPr lang="en-GB"/>
          </a:p>
          <a:p>
            <a:pPr lvl="0"/>
            <a:endParaRPr lang="en-GB"/>
          </a:p>
          <a:p>
            <a:pPr lvl="0"/>
            <a:endParaRPr lang="en-GB"/>
          </a:p>
        </p:txBody>
      </p:sp>
      <p:sp>
        <p:nvSpPr>
          <p:cNvPr id="26" name="Text Placeholder 2">
            <a:extLst>
              <a:ext uri="{FF2B5EF4-FFF2-40B4-BE49-F238E27FC236}">
                <a16:creationId xmlns:a16="http://schemas.microsoft.com/office/drawing/2014/main" id="{36800A39-A5F4-6860-D37D-90F6C25D1108}"/>
              </a:ext>
            </a:extLst>
          </p:cNvPr>
          <p:cNvSpPr>
            <a:spLocks noGrp="1"/>
          </p:cNvSpPr>
          <p:nvPr>
            <p:ph type="body" idx="22" hasCustomPrompt="1"/>
          </p:nvPr>
        </p:nvSpPr>
        <p:spPr>
          <a:xfrm>
            <a:off x="1405319" y="4667661"/>
            <a:ext cx="2148892" cy="10053720"/>
          </a:xfrm>
        </p:spPr>
        <p:txBody>
          <a:bodyPr wrap="square" tIns="144000">
            <a:spAutoFit/>
          </a:bodyPr>
          <a:lstStyle>
            <a:lvl1pPr marL="0" indent="0" algn="l">
              <a:buNone/>
              <a:defRPr sz="15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First point to feature or highlight goes here.</a:t>
            </a:r>
          </a:p>
          <a:p>
            <a:pPr lvl="0"/>
            <a:endParaRPr lang="en-GB"/>
          </a:p>
          <a:p>
            <a:pPr lvl="0"/>
            <a:endParaRPr lang="en-GB"/>
          </a:p>
          <a:p>
            <a:pPr lvl="0"/>
            <a:endParaRPr lang="en-GB"/>
          </a:p>
        </p:txBody>
      </p:sp>
      <p:sp>
        <p:nvSpPr>
          <p:cNvPr id="27" name="Text Placeholder 2">
            <a:extLst>
              <a:ext uri="{FF2B5EF4-FFF2-40B4-BE49-F238E27FC236}">
                <a16:creationId xmlns:a16="http://schemas.microsoft.com/office/drawing/2014/main" id="{204E13D6-D9E8-F151-C2CF-2F43597A738B}"/>
              </a:ext>
            </a:extLst>
          </p:cNvPr>
          <p:cNvSpPr>
            <a:spLocks noGrp="1"/>
          </p:cNvSpPr>
          <p:nvPr>
            <p:ph type="body" idx="23" hasCustomPrompt="1"/>
          </p:nvPr>
        </p:nvSpPr>
        <p:spPr>
          <a:xfrm>
            <a:off x="8871155" y="4659306"/>
            <a:ext cx="2148891" cy="11425320"/>
          </a:xfrm>
        </p:spPr>
        <p:txBody>
          <a:bodyPr wrap="square" tIns="144000">
            <a:spAutoFit/>
          </a:bodyPr>
          <a:lstStyle>
            <a:lvl1pPr marL="0" indent="0" algn="l">
              <a:buNone/>
              <a:defRPr sz="15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Fourth point to feature or highlight about the team.</a:t>
            </a:r>
          </a:p>
          <a:p>
            <a:pPr lvl="0"/>
            <a:endParaRPr lang="en-GB"/>
          </a:p>
          <a:p>
            <a:pPr lvl="0"/>
            <a:endParaRPr lang="en-GB"/>
          </a:p>
          <a:p>
            <a:pPr lvl="0"/>
            <a:endParaRPr lang="en-GB"/>
          </a:p>
        </p:txBody>
      </p:sp>
      <p:sp>
        <p:nvSpPr>
          <p:cNvPr id="30" name="Text Placeholder 2">
            <a:extLst>
              <a:ext uri="{FF2B5EF4-FFF2-40B4-BE49-F238E27FC236}">
                <a16:creationId xmlns:a16="http://schemas.microsoft.com/office/drawing/2014/main" id="{A5CF7E38-0BE8-A4D3-59E6-B27A1211B524}"/>
              </a:ext>
            </a:extLst>
          </p:cNvPr>
          <p:cNvSpPr>
            <a:spLocks noGrp="1"/>
          </p:cNvSpPr>
          <p:nvPr>
            <p:ph type="body" idx="25" hasCustomPrompt="1"/>
          </p:nvPr>
        </p:nvSpPr>
        <p:spPr>
          <a:xfrm>
            <a:off x="3892487" y="4138884"/>
            <a:ext cx="2148892" cy="3424320"/>
          </a:xfrm>
        </p:spPr>
        <p:txBody>
          <a:bodyPr wrap="square" tIns="144000">
            <a:spAutoFit/>
          </a:bodyPr>
          <a:lstStyle>
            <a:lvl1pPr marL="0" indent="0" algn="l">
              <a:buNone/>
              <a:defRPr sz="2500" b="1">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2</a:t>
            </a:r>
          </a:p>
        </p:txBody>
      </p:sp>
      <p:sp>
        <p:nvSpPr>
          <p:cNvPr id="31" name="Text Placeholder 2">
            <a:extLst>
              <a:ext uri="{FF2B5EF4-FFF2-40B4-BE49-F238E27FC236}">
                <a16:creationId xmlns:a16="http://schemas.microsoft.com/office/drawing/2014/main" id="{4AC44439-EF9C-898D-DCE0-BA75BEDC7FCF}"/>
              </a:ext>
            </a:extLst>
          </p:cNvPr>
          <p:cNvSpPr>
            <a:spLocks noGrp="1"/>
          </p:cNvSpPr>
          <p:nvPr>
            <p:ph type="body" idx="26" hasCustomPrompt="1"/>
          </p:nvPr>
        </p:nvSpPr>
        <p:spPr>
          <a:xfrm>
            <a:off x="6361367" y="4138884"/>
            <a:ext cx="2148892" cy="3424320"/>
          </a:xfrm>
        </p:spPr>
        <p:txBody>
          <a:bodyPr wrap="square" tIns="144000">
            <a:spAutoFit/>
          </a:bodyPr>
          <a:lstStyle>
            <a:lvl1pPr marL="0" indent="0" algn="l">
              <a:buNone/>
              <a:defRPr sz="2500" b="1">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3</a:t>
            </a:r>
          </a:p>
        </p:txBody>
      </p:sp>
      <p:sp>
        <p:nvSpPr>
          <p:cNvPr id="32" name="Text Placeholder 2">
            <a:extLst>
              <a:ext uri="{FF2B5EF4-FFF2-40B4-BE49-F238E27FC236}">
                <a16:creationId xmlns:a16="http://schemas.microsoft.com/office/drawing/2014/main" id="{8E075728-D07B-005D-F1AC-71DA64119925}"/>
              </a:ext>
            </a:extLst>
          </p:cNvPr>
          <p:cNvSpPr>
            <a:spLocks noGrp="1"/>
          </p:cNvSpPr>
          <p:nvPr>
            <p:ph type="body" idx="27" hasCustomPrompt="1"/>
          </p:nvPr>
        </p:nvSpPr>
        <p:spPr>
          <a:xfrm>
            <a:off x="8848535" y="4138884"/>
            <a:ext cx="2148892" cy="3424320"/>
          </a:xfrm>
        </p:spPr>
        <p:txBody>
          <a:bodyPr wrap="square" tIns="144000">
            <a:spAutoFit/>
          </a:bodyPr>
          <a:lstStyle>
            <a:lvl1pPr marL="0" indent="0" algn="l">
              <a:buNone/>
              <a:defRPr sz="2500" b="1">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4</a:t>
            </a:r>
          </a:p>
        </p:txBody>
      </p:sp>
      <p:pic>
        <p:nvPicPr>
          <p:cNvPr id="2" name="Picture 1">
            <a:extLst>
              <a:ext uri="{FF2B5EF4-FFF2-40B4-BE49-F238E27FC236}">
                <a16:creationId xmlns:a16="http://schemas.microsoft.com/office/drawing/2014/main" id="{3A17EE36-D85E-52C2-FA98-E23D6145064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31466387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0" nodeType="withEffect">
                                  <p:stCondLst>
                                    <p:cond delay="0"/>
                                  </p:stCondLst>
                                  <p:iterate>
                                    <p:tmAbs val="0"/>
                                  </p:iterate>
                                  <p:childTnLst>
                                    <p:set>
                                      <p:cBhvr>
                                        <p:cTn id="6" fill="hold"/>
                                        <p:tgtEl>
                                          <p:spTgt spid="7"/>
                                        </p:tgtEl>
                                        <p:attrNameLst>
                                          <p:attrName>style.visibility</p:attrName>
                                        </p:attrNameLst>
                                      </p:cBhvr>
                                      <p:to>
                                        <p:strVal val="visible"/>
                                      </p:to>
                                    </p:set>
                                    <p:animEffect transition="in" filter="fade">
                                      <p:cBhvr>
                                        <p:cTn id="7" dur="700"/>
                                        <p:tgtEl>
                                          <p:spTgt spid="7"/>
                                        </p:tgtEl>
                                      </p:cBhvr>
                                    </p:animEffect>
                                  </p:childTnLst>
                                </p:cTn>
                              </p:par>
                              <p:par>
                                <p:cTn id="8" presetID="2" presetClass="entr" presetSubtype="8" accel="50000" decel="50000" fill="hold" grpId="0" nodeType="withEffect">
                                  <p:stCondLst>
                                    <p:cond delay="0"/>
                                  </p:stCondLst>
                                  <p:iterate>
                                    <p:tmAbs val="0"/>
                                  </p:iterate>
                                  <p:childTnLst>
                                    <p:set>
                                      <p:cBhvr>
                                        <p:cTn id="9" fill="hold"/>
                                        <p:tgtEl>
                                          <p:spTgt spid="5"/>
                                        </p:tgtEl>
                                        <p:attrNameLst>
                                          <p:attrName>style.visibility</p:attrName>
                                        </p:attrNameLst>
                                      </p:cBhvr>
                                      <p:to>
                                        <p:strVal val="visible"/>
                                      </p:to>
                                    </p:set>
                                    <p:anim calcmode="lin" valueType="num">
                                      <p:cBhvr>
                                        <p:cTn id="10" dur="700" fill="hold"/>
                                        <p:tgtEl>
                                          <p:spTgt spid="5"/>
                                        </p:tgtEl>
                                        <p:attrNameLst>
                                          <p:attrName>ppt_x</p:attrName>
                                        </p:attrNameLst>
                                      </p:cBhvr>
                                      <p:tavLst>
                                        <p:tav tm="0">
                                          <p:val>
                                            <p:strVal val="0-#ppt_w/2"/>
                                          </p:val>
                                        </p:tav>
                                        <p:tav tm="100000">
                                          <p:val>
                                            <p:strVal val="#ppt_x"/>
                                          </p:val>
                                        </p:tav>
                                      </p:tavLst>
                                    </p:anim>
                                    <p:anim calcmode="lin" valueType="num">
                                      <p:cBhvr>
                                        <p:cTn id="11" dur="7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7" grpId="0" animBg="1" advAuto="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 stats">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881AEB6F-E275-99A3-BE1A-8B754855FDDA}"/>
              </a:ext>
            </a:extLst>
          </p:cNvPr>
          <p:cNvPicPr>
            <a:picLocks noChangeAspect="1"/>
          </p:cNvPicPr>
          <p:nvPr userDrawn="1"/>
        </p:nvPicPr>
        <p:blipFill>
          <a:blip r:embed="rId2"/>
          <a:stretch>
            <a:fillRect/>
          </a:stretch>
        </p:blipFill>
        <p:spPr>
          <a:xfrm>
            <a:off x="307240" y="6117604"/>
            <a:ext cx="1559663" cy="492888"/>
          </a:xfrm>
          <a:prstGeom prst="rect">
            <a:avLst/>
          </a:prstGeom>
        </p:spPr>
      </p:pic>
      <p:sp>
        <p:nvSpPr>
          <p:cNvPr id="29" name="Text Placeholder 28">
            <a:extLst>
              <a:ext uri="{FF2B5EF4-FFF2-40B4-BE49-F238E27FC236}">
                <a16:creationId xmlns:a16="http://schemas.microsoft.com/office/drawing/2014/main" id="{2A460DAA-1693-3C80-DC34-8769DFC63C7C}"/>
              </a:ext>
            </a:extLst>
          </p:cNvPr>
          <p:cNvSpPr>
            <a:spLocks noGrp="1"/>
          </p:cNvSpPr>
          <p:nvPr>
            <p:ph type="body" sz="quarter" idx="32" hasCustomPrompt="1"/>
          </p:nvPr>
        </p:nvSpPr>
        <p:spPr>
          <a:xfrm>
            <a:off x="4232774" y="2304659"/>
            <a:ext cx="2442119" cy="849620"/>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 name="Line">
            <a:extLst>
              <a:ext uri="{FF2B5EF4-FFF2-40B4-BE49-F238E27FC236}">
                <a16:creationId xmlns:a16="http://schemas.microsoft.com/office/drawing/2014/main" id="{FA30D199-C9F3-78E4-66B1-47E7FE839CF2}"/>
              </a:ext>
            </a:extLst>
          </p:cNvPr>
          <p:cNvSpPr/>
          <p:nvPr userDrawn="1"/>
        </p:nvSpPr>
        <p:spPr>
          <a:xfrm flipH="1" flipV="1">
            <a:off x="2598763" y="3435350"/>
            <a:ext cx="6994475" cy="0"/>
          </a:xfrm>
          <a:prstGeom prst="line">
            <a:avLst/>
          </a:prstGeom>
          <a:ln w="25400">
            <a:solidFill>
              <a:schemeClr val="tx1"/>
            </a:solidFill>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Neue Medium"/>
            </a:endParaRPr>
          </a:p>
        </p:txBody>
      </p:sp>
      <p:sp>
        <p:nvSpPr>
          <p:cNvPr id="5" name="Line">
            <a:extLst>
              <a:ext uri="{FF2B5EF4-FFF2-40B4-BE49-F238E27FC236}">
                <a16:creationId xmlns:a16="http://schemas.microsoft.com/office/drawing/2014/main" id="{443C175A-55C0-2F21-8AEA-631396EED8F8}"/>
              </a:ext>
            </a:extLst>
          </p:cNvPr>
          <p:cNvSpPr/>
          <p:nvPr userDrawn="1"/>
        </p:nvSpPr>
        <p:spPr>
          <a:xfrm>
            <a:off x="7870466" y="1557156"/>
            <a:ext cx="0" cy="3377075"/>
          </a:xfrm>
          <a:prstGeom prst="line">
            <a:avLst/>
          </a:prstGeom>
          <a:ln w="25400">
            <a:solidFill>
              <a:schemeClr val="tx1"/>
            </a:solidFill>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Neue Medium"/>
            </a:endParaRPr>
          </a:p>
        </p:txBody>
      </p:sp>
      <p:graphicFrame>
        <p:nvGraphicFramePr>
          <p:cNvPr id="6" name="2D Donut Chart">
            <a:extLst>
              <a:ext uri="{FF2B5EF4-FFF2-40B4-BE49-F238E27FC236}">
                <a16:creationId xmlns:a16="http://schemas.microsoft.com/office/drawing/2014/main" id="{CC551D84-1AFE-34A6-E038-EC6E500976E5}"/>
              </a:ext>
            </a:extLst>
          </p:cNvPr>
          <p:cNvGraphicFramePr/>
          <p:nvPr userDrawn="1">
            <p:extLst>
              <p:ext uri="{D42A27DB-BD31-4B8C-83A1-F6EECF244321}">
                <p14:modId xmlns:p14="http://schemas.microsoft.com/office/powerpoint/2010/main" val="3766785878"/>
              </p:ext>
            </p:extLst>
          </p:nvPr>
        </p:nvGraphicFramePr>
        <p:xfrm>
          <a:off x="6859945" y="2405778"/>
          <a:ext cx="2046444" cy="2046446"/>
        </p:xfrm>
        <a:graphic>
          <a:graphicData uri="http://schemas.openxmlformats.org/drawingml/2006/chart">
            <c:chart xmlns:c="http://schemas.openxmlformats.org/drawingml/2006/chart" xmlns:r="http://schemas.openxmlformats.org/officeDocument/2006/relationships" r:id="rId3"/>
          </a:graphicData>
        </a:graphic>
      </p:graphicFrame>
      <p:sp>
        <p:nvSpPr>
          <p:cNvPr id="20" name="Line">
            <a:extLst>
              <a:ext uri="{FF2B5EF4-FFF2-40B4-BE49-F238E27FC236}">
                <a16:creationId xmlns:a16="http://schemas.microsoft.com/office/drawing/2014/main" id="{CA786C89-5BAC-E348-9391-CBB994DDEF95}"/>
              </a:ext>
            </a:extLst>
          </p:cNvPr>
          <p:cNvSpPr/>
          <p:nvPr userDrawn="1"/>
        </p:nvSpPr>
        <p:spPr>
          <a:xfrm flipH="1">
            <a:off x="3623191" y="635000"/>
            <a:ext cx="0" cy="5588000"/>
          </a:xfrm>
          <a:prstGeom prst="line">
            <a:avLst/>
          </a:prstGeom>
          <a:ln w="25400">
            <a:solidFill>
              <a:schemeClr val="tx1"/>
            </a:solidFill>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Neue Medium"/>
            </a:endParaRPr>
          </a:p>
        </p:txBody>
      </p:sp>
      <p:sp>
        <p:nvSpPr>
          <p:cNvPr id="22" name="Circle">
            <a:extLst>
              <a:ext uri="{FF2B5EF4-FFF2-40B4-BE49-F238E27FC236}">
                <a16:creationId xmlns:a16="http://schemas.microsoft.com/office/drawing/2014/main" id="{78298667-687B-96D0-4EBD-F00745816385}"/>
              </a:ext>
            </a:extLst>
          </p:cNvPr>
          <p:cNvSpPr/>
          <p:nvPr userDrawn="1"/>
        </p:nvSpPr>
        <p:spPr>
          <a:xfrm>
            <a:off x="7112149" y="2657985"/>
            <a:ext cx="1542036" cy="1542036"/>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spc="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Neue Medium"/>
            </a:endParaRPr>
          </a:p>
        </p:txBody>
      </p:sp>
      <p:sp>
        <p:nvSpPr>
          <p:cNvPr id="25" name="Text Placeholder 30">
            <a:extLst>
              <a:ext uri="{FF2B5EF4-FFF2-40B4-BE49-F238E27FC236}">
                <a16:creationId xmlns:a16="http://schemas.microsoft.com/office/drawing/2014/main" id="{F73DA4FC-B886-C350-FEE9-CF4004C5A4C7}"/>
              </a:ext>
            </a:extLst>
          </p:cNvPr>
          <p:cNvSpPr>
            <a:spLocks noGrp="1"/>
          </p:cNvSpPr>
          <p:nvPr>
            <p:ph type="body" sz="quarter" idx="38" hasCustomPrompt="1"/>
          </p:nvPr>
        </p:nvSpPr>
        <p:spPr>
          <a:xfrm>
            <a:off x="7172248" y="3088474"/>
            <a:ext cx="1481937" cy="739775"/>
          </a:xfrm>
          <a:prstGeom prst="rect">
            <a:avLst/>
          </a:prstGeom>
        </p:spPr>
        <p:txBody>
          <a:bodyPr/>
          <a:lstStyle>
            <a:lvl1pPr marL="0" indent="0" algn="ctr">
              <a:buNone/>
              <a:defRPr sz="3750" b="1">
                <a:solidFill>
                  <a:schemeClr val="bg1"/>
                </a:solidFill>
              </a:defRPr>
            </a:lvl1pPr>
          </a:lstStyle>
          <a:p>
            <a:pPr lvl="0"/>
            <a:r>
              <a:rPr lang="en-US"/>
              <a:t>stat</a:t>
            </a:r>
          </a:p>
        </p:txBody>
      </p:sp>
      <p:sp>
        <p:nvSpPr>
          <p:cNvPr id="28" name="Text Placeholder 28">
            <a:extLst>
              <a:ext uri="{FF2B5EF4-FFF2-40B4-BE49-F238E27FC236}">
                <a16:creationId xmlns:a16="http://schemas.microsoft.com/office/drawing/2014/main" id="{613C290C-BA13-CB63-01FB-EB3AE6A731A9}"/>
              </a:ext>
            </a:extLst>
          </p:cNvPr>
          <p:cNvSpPr>
            <a:spLocks noGrp="1"/>
          </p:cNvSpPr>
          <p:nvPr>
            <p:ph type="body" sz="quarter" idx="39" hasCustomPrompt="1"/>
          </p:nvPr>
        </p:nvSpPr>
        <p:spPr>
          <a:xfrm>
            <a:off x="4232774" y="1919254"/>
            <a:ext cx="2442119" cy="318283"/>
          </a:xfrm>
          <a:prstGeom prst="rect">
            <a:avLst/>
          </a:prstGeom>
        </p:spPr>
        <p:txBody>
          <a:bodyPr/>
          <a:lstStyle>
            <a:lvl1pPr marL="0" indent="0">
              <a:buNone/>
              <a:defRPr sz="1600" b="1"/>
            </a:lvl1pPr>
          </a:lstStyle>
          <a:p>
            <a:pPr lvl="0"/>
            <a:r>
              <a:rPr lang="en-GB"/>
              <a:t>SUBTITLE</a:t>
            </a:r>
          </a:p>
        </p:txBody>
      </p:sp>
      <p:sp>
        <p:nvSpPr>
          <p:cNvPr id="31" name="Text Placeholder 30">
            <a:extLst>
              <a:ext uri="{FF2B5EF4-FFF2-40B4-BE49-F238E27FC236}">
                <a16:creationId xmlns:a16="http://schemas.microsoft.com/office/drawing/2014/main" id="{632B708A-7C14-E40F-59DE-D475C6CA26D5}"/>
              </a:ext>
            </a:extLst>
          </p:cNvPr>
          <p:cNvSpPr>
            <a:spLocks noGrp="1"/>
          </p:cNvSpPr>
          <p:nvPr>
            <p:ph type="body" sz="quarter" idx="40" hasCustomPrompt="1"/>
          </p:nvPr>
        </p:nvSpPr>
        <p:spPr>
          <a:xfrm>
            <a:off x="4212289" y="1154584"/>
            <a:ext cx="1481937" cy="739775"/>
          </a:xfrm>
          <a:prstGeom prst="rect">
            <a:avLst/>
          </a:prstGeom>
        </p:spPr>
        <p:txBody>
          <a:bodyPr/>
          <a:lstStyle>
            <a:lvl1pPr marL="0" indent="0" algn="l">
              <a:buNone/>
              <a:defRPr sz="3750" b="1">
                <a:solidFill>
                  <a:schemeClr val="tx1"/>
                </a:solidFill>
              </a:defRPr>
            </a:lvl1pPr>
          </a:lstStyle>
          <a:p>
            <a:pPr lvl="0"/>
            <a:r>
              <a:rPr lang="en-US"/>
              <a:t>stat</a:t>
            </a:r>
          </a:p>
        </p:txBody>
      </p:sp>
      <p:sp>
        <p:nvSpPr>
          <p:cNvPr id="32" name="Text Placeholder 28">
            <a:extLst>
              <a:ext uri="{FF2B5EF4-FFF2-40B4-BE49-F238E27FC236}">
                <a16:creationId xmlns:a16="http://schemas.microsoft.com/office/drawing/2014/main" id="{A88B937A-1A98-4904-591F-1EA4741A4A25}"/>
              </a:ext>
            </a:extLst>
          </p:cNvPr>
          <p:cNvSpPr>
            <a:spLocks noGrp="1"/>
          </p:cNvSpPr>
          <p:nvPr>
            <p:ph type="body" sz="quarter" idx="41" hasCustomPrompt="1"/>
          </p:nvPr>
        </p:nvSpPr>
        <p:spPr>
          <a:xfrm>
            <a:off x="9177753" y="2304659"/>
            <a:ext cx="2442119" cy="849620"/>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33" name="Text Placeholder 28">
            <a:extLst>
              <a:ext uri="{FF2B5EF4-FFF2-40B4-BE49-F238E27FC236}">
                <a16:creationId xmlns:a16="http://schemas.microsoft.com/office/drawing/2014/main" id="{BE05CE41-2A54-AD3C-CC00-26CD8158D689}"/>
              </a:ext>
            </a:extLst>
          </p:cNvPr>
          <p:cNvSpPr>
            <a:spLocks noGrp="1"/>
          </p:cNvSpPr>
          <p:nvPr>
            <p:ph type="body" sz="quarter" idx="42" hasCustomPrompt="1"/>
          </p:nvPr>
        </p:nvSpPr>
        <p:spPr>
          <a:xfrm>
            <a:off x="9177753" y="1919254"/>
            <a:ext cx="2442119" cy="318283"/>
          </a:xfrm>
          <a:prstGeom prst="rect">
            <a:avLst/>
          </a:prstGeom>
        </p:spPr>
        <p:txBody>
          <a:bodyPr/>
          <a:lstStyle>
            <a:lvl1pPr marL="0" indent="0">
              <a:buNone/>
              <a:defRPr sz="1600" b="1"/>
            </a:lvl1pPr>
          </a:lstStyle>
          <a:p>
            <a:pPr lvl="0"/>
            <a:r>
              <a:rPr lang="en-GB"/>
              <a:t>SUBTITLE</a:t>
            </a:r>
          </a:p>
        </p:txBody>
      </p:sp>
      <p:sp>
        <p:nvSpPr>
          <p:cNvPr id="34" name="Text Placeholder 30">
            <a:extLst>
              <a:ext uri="{FF2B5EF4-FFF2-40B4-BE49-F238E27FC236}">
                <a16:creationId xmlns:a16="http://schemas.microsoft.com/office/drawing/2014/main" id="{C312326B-0EF2-3710-D84E-570727D625AD}"/>
              </a:ext>
            </a:extLst>
          </p:cNvPr>
          <p:cNvSpPr>
            <a:spLocks noGrp="1"/>
          </p:cNvSpPr>
          <p:nvPr>
            <p:ph type="body" sz="quarter" idx="43" hasCustomPrompt="1"/>
          </p:nvPr>
        </p:nvSpPr>
        <p:spPr>
          <a:xfrm>
            <a:off x="9157268" y="1154584"/>
            <a:ext cx="1481937" cy="739775"/>
          </a:xfrm>
          <a:prstGeom prst="rect">
            <a:avLst/>
          </a:prstGeom>
        </p:spPr>
        <p:txBody>
          <a:bodyPr/>
          <a:lstStyle>
            <a:lvl1pPr marL="0" indent="0" algn="l">
              <a:buNone/>
              <a:defRPr sz="3750" b="1">
                <a:solidFill>
                  <a:schemeClr val="tx1"/>
                </a:solidFill>
              </a:defRPr>
            </a:lvl1pPr>
          </a:lstStyle>
          <a:p>
            <a:pPr lvl="0"/>
            <a:r>
              <a:rPr lang="en-US"/>
              <a:t>stat</a:t>
            </a:r>
          </a:p>
        </p:txBody>
      </p:sp>
      <p:sp>
        <p:nvSpPr>
          <p:cNvPr id="39" name="Text Placeholder 28">
            <a:extLst>
              <a:ext uri="{FF2B5EF4-FFF2-40B4-BE49-F238E27FC236}">
                <a16:creationId xmlns:a16="http://schemas.microsoft.com/office/drawing/2014/main" id="{21D770E6-02F4-7918-0CF9-9C8F95A3455B}"/>
              </a:ext>
            </a:extLst>
          </p:cNvPr>
          <p:cNvSpPr>
            <a:spLocks noGrp="1"/>
          </p:cNvSpPr>
          <p:nvPr>
            <p:ph type="body" sz="quarter" idx="44" hasCustomPrompt="1"/>
          </p:nvPr>
        </p:nvSpPr>
        <p:spPr>
          <a:xfrm>
            <a:off x="4232774" y="5035827"/>
            <a:ext cx="2442119" cy="849620"/>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40" name="Text Placeholder 28">
            <a:extLst>
              <a:ext uri="{FF2B5EF4-FFF2-40B4-BE49-F238E27FC236}">
                <a16:creationId xmlns:a16="http://schemas.microsoft.com/office/drawing/2014/main" id="{B81B4F44-D740-2950-21D9-AC14360BFA9F}"/>
              </a:ext>
            </a:extLst>
          </p:cNvPr>
          <p:cNvSpPr>
            <a:spLocks noGrp="1"/>
          </p:cNvSpPr>
          <p:nvPr>
            <p:ph type="body" sz="quarter" idx="45" hasCustomPrompt="1"/>
          </p:nvPr>
        </p:nvSpPr>
        <p:spPr>
          <a:xfrm>
            <a:off x="4232774" y="4650422"/>
            <a:ext cx="2442119" cy="318283"/>
          </a:xfrm>
          <a:prstGeom prst="rect">
            <a:avLst/>
          </a:prstGeom>
        </p:spPr>
        <p:txBody>
          <a:bodyPr/>
          <a:lstStyle>
            <a:lvl1pPr marL="0" indent="0">
              <a:buNone/>
              <a:defRPr sz="1600" b="1"/>
            </a:lvl1pPr>
          </a:lstStyle>
          <a:p>
            <a:pPr lvl="0"/>
            <a:r>
              <a:rPr lang="en-GB"/>
              <a:t>SUBTITLE</a:t>
            </a:r>
          </a:p>
        </p:txBody>
      </p:sp>
      <p:sp>
        <p:nvSpPr>
          <p:cNvPr id="41" name="Text Placeholder 30">
            <a:extLst>
              <a:ext uri="{FF2B5EF4-FFF2-40B4-BE49-F238E27FC236}">
                <a16:creationId xmlns:a16="http://schemas.microsoft.com/office/drawing/2014/main" id="{C364165A-AED3-64FC-DD8D-24DECE2C47C5}"/>
              </a:ext>
            </a:extLst>
          </p:cNvPr>
          <p:cNvSpPr>
            <a:spLocks noGrp="1"/>
          </p:cNvSpPr>
          <p:nvPr>
            <p:ph type="body" sz="quarter" idx="46" hasCustomPrompt="1"/>
          </p:nvPr>
        </p:nvSpPr>
        <p:spPr>
          <a:xfrm>
            <a:off x="4212289" y="3885753"/>
            <a:ext cx="1481937" cy="739775"/>
          </a:xfrm>
          <a:prstGeom prst="rect">
            <a:avLst/>
          </a:prstGeom>
        </p:spPr>
        <p:txBody>
          <a:bodyPr/>
          <a:lstStyle>
            <a:lvl1pPr marL="0" indent="0" algn="l">
              <a:buNone/>
              <a:defRPr sz="3750" b="1">
                <a:solidFill>
                  <a:schemeClr val="tx1"/>
                </a:solidFill>
              </a:defRPr>
            </a:lvl1pPr>
          </a:lstStyle>
          <a:p>
            <a:pPr lvl="0"/>
            <a:r>
              <a:rPr lang="en-US"/>
              <a:t>stat</a:t>
            </a:r>
          </a:p>
        </p:txBody>
      </p:sp>
      <p:sp>
        <p:nvSpPr>
          <p:cNvPr id="42" name="Title 1">
            <a:extLst>
              <a:ext uri="{FF2B5EF4-FFF2-40B4-BE49-F238E27FC236}">
                <a16:creationId xmlns:a16="http://schemas.microsoft.com/office/drawing/2014/main" id="{203A4DE0-58A8-CAFE-A5E9-548B2D24CE8D}"/>
              </a:ext>
            </a:extLst>
          </p:cNvPr>
          <p:cNvSpPr>
            <a:spLocks noGrp="1"/>
          </p:cNvSpPr>
          <p:nvPr>
            <p:ph type="title" hasCustomPrompt="1"/>
          </p:nvPr>
        </p:nvSpPr>
        <p:spPr>
          <a:xfrm>
            <a:off x="572129" y="1986782"/>
            <a:ext cx="2735941" cy="622522"/>
          </a:xfrm>
        </p:spPr>
        <p:txBody>
          <a:bodyPr/>
          <a:lstStyle>
            <a:lvl1pPr>
              <a:defRPr sz="3000">
                <a:solidFill>
                  <a:schemeClr val="tx1"/>
                </a:solidFill>
                <a:latin typeface="Georgia" panose="02040502050405020303" pitchFamily="18" charset="0"/>
              </a:defRPr>
            </a:lvl1pPr>
          </a:lstStyle>
          <a:p>
            <a:r>
              <a:rPr lang="en-US"/>
              <a:t>Title Goes Here</a:t>
            </a:r>
          </a:p>
        </p:txBody>
      </p:sp>
      <p:sp>
        <p:nvSpPr>
          <p:cNvPr id="43" name="Text Placeholder 28">
            <a:extLst>
              <a:ext uri="{FF2B5EF4-FFF2-40B4-BE49-F238E27FC236}">
                <a16:creationId xmlns:a16="http://schemas.microsoft.com/office/drawing/2014/main" id="{5D1BFDAD-D7D8-C597-96CA-0D8630C62CA2}"/>
              </a:ext>
            </a:extLst>
          </p:cNvPr>
          <p:cNvSpPr>
            <a:spLocks noGrp="1"/>
          </p:cNvSpPr>
          <p:nvPr>
            <p:ph type="body" sz="quarter" idx="47" hasCustomPrompt="1"/>
          </p:nvPr>
        </p:nvSpPr>
        <p:spPr>
          <a:xfrm>
            <a:off x="571489" y="4035048"/>
            <a:ext cx="2442119" cy="1344586"/>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44" name="Text Placeholder 28">
            <a:extLst>
              <a:ext uri="{FF2B5EF4-FFF2-40B4-BE49-F238E27FC236}">
                <a16:creationId xmlns:a16="http://schemas.microsoft.com/office/drawing/2014/main" id="{202E6F40-2B9E-6F8B-ADF4-2564676C2DD0}"/>
              </a:ext>
            </a:extLst>
          </p:cNvPr>
          <p:cNvSpPr>
            <a:spLocks noGrp="1"/>
          </p:cNvSpPr>
          <p:nvPr>
            <p:ph type="body" sz="quarter" idx="48" hasCustomPrompt="1"/>
          </p:nvPr>
        </p:nvSpPr>
        <p:spPr>
          <a:xfrm>
            <a:off x="9177753" y="4951606"/>
            <a:ext cx="2442119" cy="849620"/>
          </a:xfrm>
          <a:prstGeom prst="rect">
            <a:avLst/>
          </a:prstGeom>
        </p:spPr>
        <p:txBody>
          <a:bodyPr/>
          <a:lstStyle>
            <a:lvl1pPr marL="0" indent="0">
              <a:buNone/>
              <a:defRPr sz="1600"/>
            </a:lvl1pPr>
          </a:lstStyle>
          <a:p>
            <a:pPr lvl="0"/>
            <a:r>
              <a:rPr lang="en-GB"/>
              <a:t>Write a paragraph here with any info you’d like. This is a placeholder.</a:t>
            </a:r>
          </a:p>
        </p:txBody>
      </p:sp>
      <p:sp>
        <p:nvSpPr>
          <p:cNvPr id="45" name="Text Placeholder 28">
            <a:extLst>
              <a:ext uri="{FF2B5EF4-FFF2-40B4-BE49-F238E27FC236}">
                <a16:creationId xmlns:a16="http://schemas.microsoft.com/office/drawing/2014/main" id="{B76787F0-48D9-81BD-D362-B30A9AF5F51F}"/>
              </a:ext>
            </a:extLst>
          </p:cNvPr>
          <p:cNvSpPr>
            <a:spLocks noGrp="1"/>
          </p:cNvSpPr>
          <p:nvPr>
            <p:ph type="body" sz="quarter" idx="49" hasCustomPrompt="1"/>
          </p:nvPr>
        </p:nvSpPr>
        <p:spPr>
          <a:xfrm>
            <a:off x="9177753" y="4566201"/>
            <a:ext cx="2442119" cy="318283"/>
          </a:xfrm>
          <a:prstGeom prst="rect">
            <a:avLst/>
          </a:prstGeom>
        </p:spPr>
        <p:txBody>
          <a:bodyPr/>
          <a:lstStyle>
            <a:lvl1pPr marL="0" indent="0">
              <a:buNone/>
              <a:defRPr sz="1600" b="1"/>
            </a:lvl1pPr>
          </a:lstStyle>
          <a:p>
            <a:pPr lvl="0"/>
            <a:r>
              <a:rPr lang="en-GB"/>
              <a:t>SUBTITLE</a:t>
            </a:r>
          </a:p>
        </p:txBody>
      </p:sp>
      <p:sp>
        <p:nvSpPr>
          <p:cNvPr id="46" name="Text Placeholder 30">
            <a:extLst>
              <a:ext uri="{FF2B5EF4-FFF2-40B4-BE49-F238E27FC236}">
                <a16:creationId xmlns:a16="http://schemas.microsoft.com/office/drawing/2014/main" id="{C1CE5B56-F559-8E41-CF83-703C96CAF973}"/>
              </a:ext>
            </a:extLst>
          </p:cNvPr>
          <p:cNvSpPr>
            <a:spLocks noGrp="1"/>
          </p:cNvSpPr>
          <p:nvPr>
            <p:ph type="body" sz="quarter" idx="50" hasCustomPrompt="1"/>
          </p:nvPr>
        </p:nvSpPr>
        <p:spPr>
          <a:xfrm>
            <a:off x="9157268" y="3801532"/>
            <a:ext cx="1481937" cy="739775"/>
          </a:xfrm>
          <a:prstGeom prst="rect">
            <a:avLst/>
          </a:prstGeom>
        </p:spPr>
        <p:txBody>
          <a:bodyPr/>
          <a:lstStyle>
            <a:lvl1pPr marL="0" indent="0" algn="l">
              <a:buNone/>
              <a:defRPr sz="3750" b="1">
                <a:solidFill>
                  <a:schemeClr val="tx1"/>
                </a:solidFill>
              </a:defRPr>
            </a:lvl1pPr>
          </a:lstStyle>
          <a:p>
            <a:pPr lvl="0"/>
            <a:r>
              <a:rPr lang="en-US"/>
              <a:t>stat</a:t>
            </a:r>
          </a:p>
        </p:txBody>
      </p:sp>
      <p:pic>
        <p:nvPicPr>
          <p:cNvPr id="4" name="Picture 3">
            <a:extLst>
              <a:ext uri="{FF2B5EF4-FFF2-40B4-BE49-F238E27FC236}">
                <a16:creationId xmlns:a16="http://schemas.microsoft.com/office/drawing/2014/main" id="{23674463-8ACC-86AB-7264-470BC3A77F3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07238" y="6216080"/>
            <a:ext cx="1559663" cy="295936"/>
          </a:xfrm>
          <a:prstGeom prst="rect">
            <a:avLst/>
          </a:prstGeom>
        </p:spPr>
      </p:pic>
    </p:spTree>
    <p:extLst>
      <p:ext uri="{BB962C8B-B14F-4D97-AF65-F5344CB8AC3E}">
        <p14:creationId xmlns:p14="http://schemas.microsoft.com/office/powerpoint/2010/main" val="6449670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1.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D36CB5ED-3C6E-B2FB-8865-9661EA20D8F7}"/>
              </a:ext>
            </a:extLst>
          </p:cNvPr>
          <p:cNvPicPr>
            <a:picLocks noChangeAspect="1"/>
          </p:cNvPicPr>
          <p:nvPr userDrawn="1"/>
        </p:nvPicPr>
        <p:blipFill>
          <a:blip r:embed="rId34"/>
          <a:stretch>
            <a:fillRect/>
          </a:stretch>
        </p:blipFill>
        <p:spPr>
          <a:xfrm>
            <a:off x="10048138" y="5879532"/>
            <a:ext cx="2090622" cy="660683"/>
          </a:xfrm>
          <a:prstGeom prst="rect">
            <a:avLst/>
          </a:prstGeom>
        </p:spPr>
      </p:pic>
    </p:spTree>
    <p:extLst>
      <p:ext uri="{BB962C8B-B14F-4D97-AF65-F5344CB8AC3E}">
        <p14:creationId xmlns:p14="http://schemas.microsoft.com/office/powerpoint/2010/main" val="343175339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46" r:id="rId24"/>
    <p:sldLayoutId id="2147483739" r:id="rId25"/>
    <p:sldLayoutId id="2147483740" r:id="rId26"/>
    <p:sldLayoutId id="2147483741" r:id="rId27"/>
    <p:sldLayoutId id="2147483783" r:id="rId28"/>
    <p:sldLayoutId id="2147483742" r:id="rId29"/>
    <p:sldLayoutId id="2147483743" r:id="rId30"/>
    <p:sldLayoutId id="2147483744" r:id="rId31"/>
    <p:sldLayoutId id="2147483745" r:id="rId32"/>
  </p:sldLayoutIdLst>
  <p:hf hdr="0" dt="0"/>
  <p:txStyles>
    <p:titleStyle>
      <a:lvl1pPr algn="l" defTabSz="914400" rtl="0" eaLnBrk="1" latinLnBrk="0" hangingPunct="1">
        <a:lnSpc>
          <a:spcPct val="90000"/>
        </a:lnSpc>
        <a:spcBef>
          <a:spcPct val="0"/>
        </a:spcBef>
        <a:buNone/>
        <a:defRPr sz="3600" b="1" i="0" kern="1200">
          <a:solidFill>
            <a:schemeClr val="tx1"/>
          </a:solidFill>
          <a:latin typeface="Merriweather" pitchFamily="2" charset="77"/>
          <a:ea typeface="+mj-ea"/>
          <a:cs typeface="+mj-cs"/>
        </a:defRPr>
      </a:lvl1pPr>
    </p:titleStyle>
    <p:bodyStyle>
      <a:lvl1pPr marL="177800" indent="-177800" algn="l" defTabSz="914400" rtl="0" eaLnBrk="1" latinLnBrk="0" hangingPunct="1">
        <a:lnSpc>
          <a:spcPct val="100000"/>
        </a:lnSpc>
        <a:spcBef>
          <a:spcPts val="900"/>
        </a:spcBef>
        <a:buFont typeface="American Typewriter Light" panose="02090304020004020304" pitchFamily="18" charset="77"/>
        <a:buChar char="―"/>
        <a:tabLst/>
        <a:defRPr sz="2000" b="0" kern="1200">
          <a:solidFill>
            <a:schemeClr val="tx1"/>
          </a:solidFill>
          <a:latin typeface="Calibri" panose="020F0502020204030204" pitchFamily="34" charset="0"/>
          <a:ea typeface="+mn-ea"/>
          <a:cs typeface="Calibri" panose="020F0502020204030204" pitchFamily="34" charset="0"/>
        </a:defRPr>
      </a:lvl1pPr>
      <a:lvl2pPr marL="358775" indent="-180000" algn="l" defTabSz="914400" rtl="0" eaLnBrk="1" latinLnBrk="0" hangingPunct="1">
        <a:lnSpc>
          <a:spcPct val="100000"/>
        </a:lnSpc>
        <a:spcBef>
          <a:spcPts val="600"/>
        </a:spcBef>
        <a:buFont typeface="American Typewriter Light" panose="02090304020004020304" pitchFamily="18" charset="77"/>
        <a:buChar char="―"/>
        <a:tabLst/>
        <a:defRPr sz="1500" b="0" kern="1200">
          <a:solidFill>
            <a:schemeClr val="tx1"/>
          </a:solidFill>
          <a:latin typeface="Calibri" panose="020F0502020204030204" pitchFamily="34" charset="0"/>
          <a:ea typeface="+mn-ea"/>
          <a:cs typeface="Calibri" panose="020F0502020204030204" pitchFamily="34" charset="0"/>
        </a:defRPr>
      </a:lvl2pPr>
      <a:lvl3pPr marL="540000" indent="-180000" algn="l" defTabSz="914400" rtl="0" eaLnBrk="1" latinLnBrk="0" hangingPunct="1">
        <a:lnSpc>
          <a:spcPct val="100000"/>
        </a:lnSpc>
        <a:spcBef>
          <a:spcPts val="30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3pPr>
      <a:lvl4pPr marL="720000" indent="-180000" algn="l" defTabSz="914400" rtl="0" eaLnBrk="1" latinLnBrk="0" hangingPunct="1">
        <a:lnSpc>
          <a:spcPct val="100000"/>
        </a:lnSpc>
        <a:spcBef>
          <a:spcPts val="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4pPr>
      <a:lvl5pPr marL="900000" indent="-180000" algn="l" defTabSz="914400" rtl="0" eaLnBrk="1" latinLnBrk="0" hangingPunct="1">
        <a:lnSpc>
          <a:spcPct val="100000"/>
        </a:lnSpc>
        <a:spcBef>
          <a:spcPts val="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60BC8A"/>
          </p15:clr>
        </p15:guide>
        <p15:guide id="2" pos="7680">
          <p15:clr>
            <a:srgbClr val="60BC8A"/>
          </p15:clr>
        </p15:guide>
        <p15:guide id="3" pos="430">
          <p15:clr>
            <a:srgbClr val="60BC8A"/>
          </p15:clr>
        </p15:guide>
        <p15:guide id="4" pos="6977">
          <p15:clr>
            <a:srgbClr val="60BC8A"/>
          </p15:clr>
        </p15:guide>
        <p15:guide id="5" orient="horz">
          <p15:clr>
            <a:srgbClr val="60BC8A"/>
          </p15:clr>
        </p15:guide>
        <p15:guide id="6" orient="horz" pos="4320">
          <p15:clr>
            <a:srgbClr val="60BC8A"/>
          </p15:clr>
        </p15:guide>
        <p15:guide id="7" orient="horz" pos="430">
          <p15:clr>
            <a:srgbClr val="60BC8A"/>
          </p15:clr>
        </p15:guide>
        <p15:guide id="8" orient="horz" pos="3753">
          <p15:clr>
            <a:srgbClr val="60BC8A"/>
          </p15:clr>
        </p15:guide>
        <p15:guide id="9" pos="7242">
          <p15:clr>
            <a:srgbClr val="547EBF"/>
          </p15:clr>
        </p15:guide>
        <p15:guide id="10" orient="horz" pos="1321">
          <p15:clr>
            <a:srgbClr val="547EBF"/>
          </p15:clr>
        </p15:guide>
        <p15:guide id="11" orient="horz" pos="2160">
          <p15:clr>
            <a:srgbClr val="547EB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D36CB5ED-3C6E-B2FB-8865-9661EA20D8F7}"/>
              </a:ext>
            </a:extLst>
          </p:cNvPr>
          <p:cNvPicPr>
            <a:picLocks noChangeAspect="1"/>
          </p:cNvPicPr>
          <p:nvPr userDrawn="1"/>
        </p:nvPicPr>
        <p:blipFill>
          <a:blip r:embed="rId3"/>
          <a:stretch>
            <a:fillRect/>
          </a:stretch>
        </p:blipFill>
        <p:spPr>
          <a:xfrm>
            <a:off x="10048138" y="5879532"/>
            <a:ext cx="2090622" cy="660683"/>
          </a:xfrm>
          <a:prstGeom prst="rect">
            <a:avLst/>
          </a:prstGeom>
        </p:spPr>
      </p:pic>
    </p:spTree>
    <p:extLst>
      <p:ext uri="{BB962C8B-B14F-4D97-AF65-F5344CB8AC3E}">
        <p14:creationId xmlns:p14="http://schemas.microsoft.com/office/powerpoint/2010/main" val="1684401826"/>
      </p:ext>
    </p:extLst>
  </p:cSld>
  <p:clrMap bg1="lt1" tx1="dk1" bg2="lt2" tx2="dk2" accent1="accent1" accent2="accent2" accent3="accent3" accent4="accent4" accent5="accent5" accent6="accent6" hlink="hlink" folHlink="folHlink"/>
  <p:sldLayoutIdLst>
    <p:sldLayoutId id="2147483748" r:id="rId1"/>
  </p:sldLayoutIdLst>
  <p:hf hdr="0" dt="0"/>
  <p:txStyles>
    <p:titleStyle>
      <a:lvl1pPr algn="l" defTabSz="914400" rtl="0" eaLnBrk="1" latinLnBrk="0" hangingPunct="1">
        <a:lnSpc>
          <a:spcPct val="90000"/>
        </a:lnSpc>
        <a:spcBef>
          <a:spcPct val="0"/>
        </a:spcBef>
        <a:buNone/>
        <a:defRPr sz="3600" b="1" i="0" kern="1200">
          <a:solidFill>
            <a:schemeClr val="tx1"/>
          </a:solidFill>
          <a:latin typeface="Merriweather" pitchFamily="2" charset="77"/>
          <a:ea typeface="+mj-ea"/>
          <a:cs typeface="+mj-cs"/>
        </a:defRPr>
      </a:lvl1pPr>
    </p:titleStyle>
    <p:bodyStyle>
      <a:lvl1pPr marL="177800" indent="-177800" algn="l" defTabSz="914400" rtl="0" eaLnBrk="1" latinLnBrk="0" hangingPunct="1">
        <a:lnSpc>
          <a:spcPct val="100000"/>
        </a:lnSpc>
        <a:spcBef>
          <a:spcPts val="900"/>
        </a:spcBef>
        <a:buFont typeface="American Typewriter Light" panose="02090304020004020304" pitchFamily="18" charset="77"/>
        <a:buChar char="―"/>
        <a:tabLst/>
        <a:defRPr sz="2000" b="0" kern="1200">
          <a:solidFill>
            <a:schemeClr val="tx1"/>
          </a:solidFill>
          <a:latin typeface="Calibri" panose="020F0502020204030204" pitchFamily="34" charset="0"/>
          <a:ea typeface="+mn-ea"/>
          <a:cs typeface="Calibri" panose="020F0502020204030204" pitchFamily="34" charset="0"/>
        </a:defRPr>
      </a:lvl1pPr>
      <a:lvl2pPr marL="358775" indent="-180000" algn="l" defTabSz="914400" rtl="0" eaLnBrk="1" latinLnBrk="0" hangingPunct="1">
        <a:lnSpc>
          <a:spcPct val="100000"/>
        </a:lnSpc>
        <a:spcBef>
          <a:spcPts val="600"/>
        </a:spcBef>
        <a:buFont typeface="American Typewriter Light" panose="02090304020004020304" pitchFamily="18" charset="77"/>
        <a:buChar char="―"/>
        <a:tabLst/>
        <a:defRPr sz="1500" b="0" kern="1200">
          <a:solidFill>
            <a:schemeClr val="tx1"/>
          </a:solidFill>
          <a:latin typeface="Calibri" panose="020F0502020204030204" pitchFamily="34" charset="0"/>
          <a:ea typeface="+mn-ea"/>
          <a:cs typeface="Calibri" panose="020F0502020204030204" pitchFamily="34" charset="0"/>
        </a:defRPr>
      </a:lvl2pPr>
      <a:lvl3pPr marL="540000" indent="-180000" algn="l" defTabSz="914400" rtl="0" eaLnBrk="1" latinLnBrk="0" hangingPunct="1">
        <a:lnSpc>
          <a:spcPct val="100000"/>
        </a:lnSpc>
        <a:spcBef>
          <a:spcPts val="30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3pPr>
      <a:lvl4pPr marL="720000" indent="-180000" algn="l" defTabSz="914400" rtl="0" eaLnBrk="1" latinLnBrk="0" hangingPunct="1">
        <a:lnSpc>
          <a:spcPct val="100000"/>
        </a:lnSpc>
        <a:spcBef>
          <a:spcPts val="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4pPr>
      <a:lvl5pPr marL="900000" indent="-180000" algn="l" defTabSz="914400" rtl="0" eaLnBrk="1" latinLnBrk="0" hangingPunct="1">
        <a:lnSpc>
          <a:spcPct val="100000"/>
        </a:lnSpc>
        <a:spcBef>
          <a:spcPts val="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60BC8A"/>
          </p15:clr>
        </p15:guide>
        <p15:guide id="2" pos="7680">
          <p15:clr>
            <a:srgbClr val="60BC8A"/>
          </p15:clr>
        </p15:guide>
        <p15:guide id="3" pos="430">
          <p15:clr>
            <a:srgbClr val="60BC8A"/>
          </p15:clr>
        </p15:guide>
        <p15:guide id="4" pos="6977">
          <p15:clr>
            <a:srgbClr val="60BC8A"/>
          </p15:clr>
        </p15:guide>
        <p15:guide id="5" orient="horz">
          <p15:clr>
            <a:srgbClr val="60BC8A"/>
          </p15:clr>
        </p15:guide>
        <p15:guide id="6" orient="horz" pos="4320">
          <p15:clr>
            <a:srgbClr val="60BC8A"/>
          </p15:clr>
        </p15:guide>
        <p15:guide id="7" orient="horz" pos="430">
          <p15:clr>
            <a:srgbClr val="60BC8A"/>
          </p15:clr>
        </p15:guide>
        <p15:guide id="8" orient="horz" pos="3753">
          <p15:clr>
            <a:srgbClr val="60BC8A"/>
          </p15:clr>
        </p15:guide>
        <p15:guide id="9" pos="7242">
          <p15:clr>
            <a:srgbClr val="547EBF"/>
          </p15:clr>
        </p15:guide>
        <p15:guide id="10" orient="horz" pos="1321">
          <p15:clr>
            <a:srgbClr val="547EBF"/>
          </p15:clr>
        </p15:guide>
        <p15:guide id="11" orient="horz" pos="2160">
          <p15:clr>
            <a:srgbClr val="547EB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D36CB5ED-3C6E-B2FB-8865-9661EA20D8F7}"/>
              </a:ext>
            </a:extLst>
          </p:cNvPr>
          <p:cNvPicPr>
            <a:picLocks noChangeAspect="1"/>
          </p:cNvPicPr>
          <p:nvPr userDrawn="1"/>
        </p:nvPicPr>
        <p:blipFill>
          <a:blip r:embed="rId25"/>
          <a:stretch>
            <a:fillRect/>
          </a:stretch>
        </p:blipFill>
        <p:spPr>
          <a:xfrm>
            <a:off x="10048138" y="5879532"/>
            <a:ext cx="2090622" cy="660683"/>
          </a:xfrm>
          <a:prstGeom prst="rect">
            <a:avLst/>
          </a:prstGeom>
        </p:spPr>
      </p:pic>
    </p:spTree>
    <p:extLst>
      <p:ext uri="{BB962C8B-B14F-4D97-AF65-F5344CB8AC3E}">
        <p14:creationId xmlns:p14="http://schemas.microsoft.com/office/powerpoint/2010/main" val="39257609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84" r:id="rId13"/>
    <p:sldLayoutId id="2147483764" r:id="rId14"/>
    <p:sldLayoutId id="2147483765" r:id="rId15"/>
    <p:sldLayoutId id="2147483766" r:id="rId16"/>
    <p:sldLayoutId id="2147483767" r:id="rId17"/>
    <p:sldLayoutId id="2147483768" r:id="rId18"/>
    <p:sldLayoutId id="2147483769" r:id="rId19"/>
    <p:sldLayoutId id="2147483774" r:id="rId20"/>
    <p:sldLayoutId id="2147483777" r:id="rId21"/>
    <p:sldLayoutId id="2147483778" r:id="rId22"/>
    <p:sldLayoutId id="2147483779" r:id="rId23"/>
  </p:sldLayoutIdLst>
  <p:hf hdr="0" dt="0"/>
  <p:txStyles>
    <p:titleStyle>
      <a:lvl1pPr algn="l" defTabSz="914400" rtl="0" eaLnBrk="1" latinLnBrk="0" hangingPunct="1">
        <a:lnSpc>
          <a:spcPct val="90000"/>
        </a:lnSpc>
        <a:spcBef>
          <a:spcPct val="0"/>
        </a:spcBef>
        <a:buNone/>
        <a:defRPr sz="3600" b="1" i="0" kern="1200">
          <a:solidFill>
            <a:schemeClr val="tx1"/>
          </a:solidFill>
          <a:latin typeface="Merriweather" pitchFamily="2" charset="77"/>
          <a:ea typeface="+mj-ea"/>
          <a:cs typeface="+mj-cs"/>
        </a:defRPr>
      </a:lvl1pPr>
    </p:titleStyle>
    <p:bodyStyle>
      <a:lvl1pPr marL="177800" indent="-177800" algn="l" defTabSz="914400" rtl="0" eaLnBrk="1" latinLnBrk="0" hangingPunct="1">
        <a:lnSpc>
          <a:spcPct val="100000"/>
        </a:lnSpc>
        <a:spcBef>
          <a:spcPts val="900"/>
        </a:spcBef>
        <a:buFont typeface="American Typewriter Light" panose="02090304020004020304" pitchFamily="18" charset="77"/>
        <a:buChar char="―"/>
        <a:tabLst/>
        <a:defRPr sz="2000" b="0" kern="1200">
          <a:solidFill>
            <a:schemeClr val="tx1"/>
          </a:solidFill>
          <a:latin typeface="Calibri" panose="020F0502020204030204" pitchFamily="34" charset="0"/>
          <a:ea typeface="+mn-ea"/>
          <a:cs typeface="Calibri" panose="020F0502020204030204" pitchFamily="34" charset="0"/>
        </a:defRPr>
      </a:lvl1pPr>
      <a:lvl2pPr marL="358775" indent="-180000" algn="l" defTabSz="914400" rtl="0" eaLnBrk="1" latinLnBrk="0" hangingPunct="1">
        <a:lnSpc>
          <a:spcPct val="100000"/>
        </a:lnSpc>
        <a:spcBef>
          <a:spcPts val="600"/>
        </a:spcBef>
        <a:buFont typeface="American Typewriter Light" panose="02090304020004020304" pitchFamily="18" charset="77"/>
        <a:buChar char="―"/>
        <a:tabLst/>
        <a:defRPr sz="1500" b="0" kern="1200">
          <a:solidFill>
            <a:schemeClr val="tx1"/>
          </a:solidFill>
          <a:latin typeface="Calibri" panose="020F0502020204030204" pitchFamily="34" charset="0"/>
          <a:ea typeface="+mn-ea"/>
          <a:cs typeface="Calibri" panose="020F0502020204030204" pitchFamily="34" charset="0"/>
        </a:defRPr>
      </a:lvl2pPr>
      <a:lvl3pPr marL="540000" indent="-180000" algn="l" defTabSz="914400" rtl="0" eaLnBrk="1" latinLnBrk="0" hangingPunct="1">
        <a:lnSpc>
          <a:spcPct val="100000"/>
        </a:lnSpc>
        <a:spcBef>
          <a:spcPts val="30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3pPr>
      <a:lvl4pPr marL="720000" indent="-180000" algn="l" defTabSz="914400" rtl="0" eaLnBrk="1" latinLnBrk="0" hangingPunct="1">
        <a:lnSpc>
          <a:spcPct val="100000"/>
        </a:lnSpc>
        <a:spcBef>
          <a:spcPts val="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4pPr>
      <a:lvl5pPr marL="900000" indent="-180000" algn="l" defTabSz="914400" rtl="0" eaLnBrk="1" latinLnBrk="0" hangingPunct="1">
        <a:lnSpc>
          <a:spcPct val="100000"/>
        </a:lnSpc>
        <a:spcBef>
          <a:spcPts val="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60BC8A"/>
          </p15:clr>
        </p15:guide>
        <p15:guide id="2" pos="7680">
          <p15:clr>
            <a:srgbClr val="60BC8A"/>
          </p15:clr>
        </p15:guide>
        <p15:guide id="3" pos="430">
          <p15:clr>
            <a:srgbClr val="60BC8A"/>
          </p15:clr>
        </p15:guide>
        <p15:guide id="4" pos="6977">
          <p15:clr>
            <a:srgbClr val="60BC8A"/>
          </p15:clr>
        </p15:guide>
        <p15:guide id="5" orient="horz">
          <p15:clr>
            <a:srgbClr val="60BC8A"/>
          </p15:clr>
        </p15:guide>
        <p15:guide id="6" orient="horz" pos="4320">
          <p15:clr>
            <a:srgbClr val="60BC8A"/>
          </p15:clr>
        </p15:guide>
        <p15:guide id="7" orient="horz" pos="430">
          <p15:clr>
            <a:srgbClr val="60BC8A"/>
          </p15:clr>
        </p15:guide>
        <p15:guide id="8" orient="horz" pos="3753">
          <p15:clr>
            <a:srgbClr val="60BC8A"/>
          </p15:clr>
        </p15:guide>
        <p15:guide id="9" pos="7242">
          <p15:clr>
            <a:srgbClr val="547EBF"/>
          </p15:clr>
        </p15:guide>
        <p15:guide id="10" orient="horz" pos="1321">
          <p15:clr>
            <a:srgbClr val="547EBF"/>
          </p15:clr>
        </p15:guide>
        <p15:guide id="11" orient="horz" pos="2160">
          <p15:clr>
            <a:srgbClr val="547EB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customXml" Target="../ink/ink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hyperlink" Target="https://www.congress.gov/bill/119th-congress/house-bill/1/text"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finance.senate.gov/imo/media/doc/finance_committee_legislative_text_title_vii.pdf" TargetMode="Externa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www.flickr.com/photos/donkeyhotey/5789846903/in/photostream/"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hyperlink" Target="https://www.wallpaperflare.com/algorithm-images-by-machine-learn-deep-learning-photos-wallpaper-akdvl" TargetMode="External"/><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www.benefitmall.com/compliance/"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hyperlink" Target="mailto:compliance@benefitmall.com" TargetMode="External"/><Relationship Id="rId2" Type="http://schemas.openxmlformats.org/officeDocument/2006/relationships/hyperlink" Target="mailto:crcbenefitscompliance@crcgroup.com" TargetMode="External"/><Relationship Id="rId1" Type="http://schemas.openxmlformats.org/officeDocument/2006/relationships/slideLayout" Target="../slideLayouts/slideLayout30.xml"/><Relationship Id="rId5" Type="http://schemas.openxmlformats.org/officeDocument/2006/relationships/hyperlink" Target="mailto:carol.taylor@benefitmall.com" TargetMode="External"/><Relationship Id="rId4" Type="http://schemas.openxmlformats.org/officeDocument/2006/relationships/hyperlink" Target="mailto:misty.baker@crcgroup.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hyperlink" Target="https://www.irs.gov/pub/irs-pdf/f720.pdf"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90A8B-7665-FAFD-69BD-77EA9AC1D3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32E7FD-7325-AC28-D2E3-04D1815423ED}"/>
              </a:ext>
            </a:extLst>
          </p:cNvPr>
          <p:cNvSpPr>
            <a:spLocks noGrp="1"/>
          </p:cNvSpPr>
          <p:nvPr>
            <p:ph type="title"/>
          </p:nvPr>
        </p:nvSpPr>
        <p:spPr>
          <a:xfrm>
            <a:off x="0" y="3863747"/>
            <a:ext cx="4424878" cy="1514705"/>
          </a:xfrm>
        </p:spPr>
        <p:txBody>
          <a:bodyPr>
            <a:normAutofit fontScale="90000"/>
          </a:bodyPr>
          <a:lstStyle/>
          <a:p>
            <a:pPr algn="l"/>
            <a:r>
              <a:rPr lang="en-US" sz="3100" b="1">
                <a:solidFill>
                  <a:schemeClr val="bg2">
                    <a:lumMod val="10000"/>
                  </a:schemeClr>
                </a:solidFill>
                <a:latin typeface="Arial" panose="020B0604020202020204" pitchFamily="34" charset="0"/>
                <a:cs typeface="Arial" panose="020B0604020202020204" pitchFamily="34" charset="0"/>
              </a:rPr>
              <a:t>PCORI Fees, </a:t>
            </a:r>
            <a:br>
              <a:rPr lang="en-US" sz="3100" b="1">
                <a:solidFill>
                  <a:schemeClr val="bg2">
                    <a:lumMod val="10000"/>
                  </a:schemeClr>
                </a:solidFill>
                <a:latin typeface="Arial" panose="020B0604020202020204" pitchFamily="34" charset="0"/>
                <a:cs typeface="Arial" panose="020B0604020202020204" pitchFamily="34" charset="0"/>
              </a:rPr>
            </a:br>
            <a:r>
              <a:rPr lang="en-US" sz="3100" b="1">
                <a:solidFill>
                  <a:schemeClr val="bg2">
                    <a:lumMod val="10000"/>
                  </a:schemeClr>
                </a:solidFill>
                <a:latin typeface="Arial" panose="020B0604020202020204" pitchFamily="34" charset="0"/>
                <a:cs typeface="Arial" panose="020B0604020202020204" pitchFamily="34" charset="0"/>
              </a:rPr>
              <a:t>Broker Compensation Disclosure, OBBB</a:t>
            </a:r>
            <a:br>
              <a:rPr lang="en-US" sz="4000">
                <a:solidFill>
                  <a:schemeClr val="bg2">
                    <a:lumMod val="10000"/>
                  </a:schemeClr>
                </a:solidFill>
                <a:latin typeface="Arial" panose="020B0604020202020204" pitchFamily="34" charset="0"/>
                <a:cs typeface="Arial" panose="020B0604020202020204" pitchFamily="34" charset="0"/>
              </a:rPr>
            </a:br>
            <a:r>
              <a:rPr lang="en-US" sz="2200">
                <a:solidFill>
                  <a:schemeClr val="bg2">
                    <a:lumMod val="10000"/>
                  </a:schemeClr>
                </a:solidFill>
                <a:latin typeface="Arial" panose="020B0604020202020204" pitchFamily="34" charset="0"/>
                <a:cs typeface="Arial" panose="020B0604020202020204" pitchFamily="34" charset="0"/>
              </a:rPr>
              <a:t>June 18, 2025</a:t>
            </a:r>
            <a:endParaRPr lang="en-US" sz="4000">
              <a:solidFill>
                <a:schemeClr val="bg2">
                  <a:lumMod val="10000"/>
                </a:schemeClr>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68353949-F057-8D9E-93E9-86CED90685EF}"/>
              </a:ext>
            </a:extLst>
          </p:cNvPr>
          <p:cNvSpPr>
            <a:spLocks noGrp="1"/>
          </p:cNvSpPr>
          <p:nvPr>
            <p:ph idx="1"/>
          </p:nvPr>
        </p:nvSpPr>
        <p:spPr>
          <a:xfrm>
            <a:off x="0" y="5355345"/>
            <a:ext cx="5028946" cy="624907"/>
          </a:xfrm>
        </p:spPr>
        <p:txBody>
          <a:bodyPr>
            <a:noAutofit/>
          </a:bodyPr>
          <a:lstStyle/>
          <a:p>
            <a:pPr marL="0" lvl="0" indent="0">
              <a:spcBef>
                <a:spcPts val="0"/>
              </a:spcBef>
              <a:buNone/>
              <a:defRPr/>
            </a:pPr>
            <a:r>
              <a:rPr lang="en-US" sz="1600">
                <a:solidFill>
                  <a:prstClr val="black">
                    <a:lumMod val="65000"/>
                    <a:lumOff val="35000"/>
                  </a:prstClr>
                </a:solidFill>
                <a:latin typeface="Calibri Light" panose="020F0302020204030204"/>
              </a:rPr>
              <a:t>Presented by:</a:t>
            </a:r>
            <a:br>
              <a:rPr lang="en-US" sz="2900">
                <a:solidFill>
                  <a:prstClr val="black">
                    <a:lumMod val="65000"/>
                    <a:lumOff val="35000"/>
                  </a:prstClr>
                </a:solidFill>
                <a:latin typeface="Calibri Light" panose="020F0302020204030204"/>
              </a:rPr>
            </a:br>
            <a:r>
              <a:rPr lang="en-US" sz="1600">
                <a:solidFill>
                  <a:prstClr val="black">
                    <a:lumMod val="65000"/>
                    <a:lumOff val="35000"/>
                  </a:prstClr>
                </a:solidFill>
                <a:latin typeface="Calibri Light" panose="020F0302020204030204"/>
                <a:cs typeface="Calibri"/>
              </a:rPr>
              <a:t>Misty Baker, Director of Compliance &amp; Government Affairs</a:t>
            </a:r>
          </a:p>
          <a:p>
            <a:pPr marL="0" lvl="0" indent="0">
              <a:spcBef>
                <a:spcPts val="0"/>
              </a:spcBef>
              <a:buNone/>
              <a:defRPr/>
            </a:pPr>
            <a:r>
              <a:rPr lang="en-US" sz="1600">
                <a:solidFill>
                  <a:prstClr val="black">
                    <a:lumMod val="65000"/>
                    <a:lumOff val="35000"/>
                  </a:prstClr>
                </a:solidFill>
                <a:latin typeface="Calibri Light" panose="020F0302020204030204"/>
                <a:cs typeface="Calibri"/>
              </a:rPr>
              <a:t>Carol Taylor, Compliance Specialist</a:t>
            </a:r>
          </a:p>
          <a:p>
            <a:pPr marL="0" indent="0">
              <a:buNone/>
            </a:pPr>
            <a:endParaRPr lang="en-US"/>
          </a:p>
        </p:txBody>
      </p:sp>
    </p:spTree>
    <p:extLst>
      <p:ext uri="{BB962C8B-B14F-4D97-AF65-F5344CB8AC3E}">
        <p14:creationId xmlns:p14="http://schemas.microsoft.com/office/powerpoint/2010/main" val="4082640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F89620-9CBC-984B-CED3-5716723C454E}"/>
              </a:ext>
            </a:extLst>
          </p:cNvPr>
          <p:cNvSpPr>
            <a:spLocks noGrp="1"/>
          </p:cNvSpPr>
          <p:nvPr>
            <p:ph type="sldNum" sz="quarter" idx="10"/>
          </p:nvPr>
        </p:nvSpPr>
        <p:spPr/>
        <p:txBody>
          <a:bodyPr/>
          <a:lstStyle/>
          <a:p>
            <a:fld id="{86CB4B4D-7CA3-9044-876B-883B54F8677D}" type="slidenum">
              <a:rPr lang="en-US" smtClean="0"/>
              <a:t>10</a:t>
            </a:fld>
            <a:endParaRPr lang="en-US"/>
          </a:p>
        </p:txBody>
      </p:sp>
      <p:sp>
        <p:nvSpPr>
          <p:cNvPr id="20" name="Text Placeholder 19">
            <a:extLst>
              <a:ext uri="{FF2B5EF4-FFF2-40B4-BE49-F238E27FC236}">
                <a16:creationId xmlns:a16="http://schemas.microsoft.com/office/drawing/2014/main" id="{228949AA-73E3-79C8-9142-9083DB9D84A7}"/>
              </a:ext>
            </a:extLst>
          </p:cNvPr>
          <p:cNvSpPr>
            <a:spLocks noGrp="1"/>
          </p:cNvSpPr>
          <p:nvPr>
            <p:ph type="body" idx="22"/>
          </p:nvPr>
        </p:nvSpPr>
        <p:spPr>
          <a:xfrm>
            <a:off x="723773" y="1040638"/>
            <a:ext cx="3013201" cy="22260960"/>
          </a:xfrm>
        </p:spPr>
        <p:txBody>
          <a:bodyPr/>
          <a:lstStyle/>
          <a:p>
            <a:pPr algn="ctr"/>
            <a:r>
              <a:rPr lang="en-US" sz="2000" b="1">
                <a:solidFill>
                  <a:srgbClr val="FF0000"/>
                </a:solidFill>
              </a:rPr>
              <a:t>Actual Count Method </a:t>
            </a:r>
          </a:p>
          <a:p>
            <a:pPr>
              <a:buClr>
                <a:srgbClr val="0070C0"/>
              </a:buClr>
              <a:buSzPct val="120000"/>
            </a:pPr>
            <a:r>
              <a:rPr lang="en-US" sz="2000">
                <a:solidFill>
                  <a:srgbClr val="000000"/>
                </a:solidFill>
              </a:rPr>
              <a:t>Total number of lives covered (employees and their covered family members or only employees if HRA or FSA) on each day of the plan year, divided by the total number of days in the plan year.</a:t>
            </a:r>
          </a:p>
          <a:p>
            <a:endParaRPr lang="en-US"/>
          </a:p>
        </p:txBody>
      </p:sp>
      <p:sp>
        <p:nvSpPr>
          <p:cNvPr id="21" name="Text Placeholder 20">
            <a:extLst>
              <a:ext uri="{FF2B5EF4-FFF2-40B4-BE49-F238E27FC236}">
                <a16:creationId xmlns:a16="http://schemas.microsoft.com/office/drawing/2014/main" id="{9DF2D6EE-5DB8-FB12-C2F2-3D466F6CAA17}"/>
              </a:ext>
            </a:extLst>
          </p:cNvPr>
          <p:cNvSpPr>
            <a:spLocks noGrp="1"/>
          </p:cNvSpPr>
          <p:nvPr>
            <p:ph type="body" idx="23"/>
          </p:nvPr>
        </p:nvSpPr>
        <p:spPr>
          <a:xfrm>
            <a:off x="4237676" y="895546"/>
            <a:ext cx="3822242" cy="34513920"/>
          </a:xfrm>
        </p:spPr>
        <p:txBody>
          <a:bodyPr/>
          <a:lstStyle/>
          <a:p>
            <a:pPr algn="ctr"/>
            <a:r>
              <a:rPr lang="en-US" sz="2000" b="1">
                <a:solidFill>
                  <a:srgbClr val="FF0000"/>
                </a:solidFill>
              </a:rPr>
              <a:t>Snapshot Method </a:t>
            </a:r>
          </a:p>
          <a:p>
            <a:pPr>
              <a:buClr>
                <a:srgbClr val="0070C0"/>
              </a:buClr>
              <a:buSzPct val="120000"/>
            </a:pPr>
            <a:r>
              <a:rPr lang="en-US" sz="1500">
                <a:solidFill>
                  <a:srgbClr val="000000"/>
                </a:solidFill>
              </a:rPr>
              <a:t>At least one date during each month or each quarter. Dates in each quarter must be within three days of the dates for corresponding quarters. More than one date per month may be used, but the number of dates sampled from each quarter must be the same for all quarters. </a:t>
            </a:r>
          </a:p>
          <a:p>
            <a:r>
              <a:rPr lang="en-US" sz="1500" b="1">
                <a:solidFill>
                  <a:srgbClr val="FF0000"/>
                </a:solidFill>
              </a:rPr>
              <a:t>Snapshot actual method </a:t>
            </a:r>
          </a:p>
          <a:p>
            <a:r>
              <a:rPr lang="en-US" sz="1500">
                <a:solidFill>
                  <a:srgbClr val="000000"/>
                </a:solidFill>
              </a:rPr>
              <a:t>The total number of lives covered (employees and their covered family members or only employees if HRA or FSA) on each selected date, divided by the number of dates used.</a:t>
            </a:r>
          </a:p>
          <a:p>
            <a:r>
              <a:rPr lang="en-US" sz="1500" b="1">
                <a:solidFill>
                  <a:srgbClr val="FF0000"/>
                </a:solidFill>
              </a:rPr>
              <a:t>Snapshot factor method </a:t>
            </a:r>
            <a:endParaRPr lang="en-US" sz="1500" b="1">
              <a:solidFill>
                <a:srgbClr val="0070C0"/>
              </a:solidFill>
            </a:endParaRPr>
          </a:p>
          <a:p>
            <a:r>
              <a:rPr lang="en-US" sz="1500">
                <a:solidFill>
                  <a:srgbClr val="000000"/>
                </a:solidFill>
              </a:rPr>
              <a:t>Instead of counting the number of lives, the lives may be calculated as the number of participants with self-only coverage plus 2.35 times the number of participants with other than self-only coverage. </a:t>
            </a:r>
            <a:br>
              <a:rPr lang="en-US" sz="1500">
                <a:solidFill>
                  <a:srgbClr val="000000"/>
                </a:solidFill>
              </a:rPr>
            </a:br>
            <a:r>
              <a:rPr lang="en-US" sz="1500">
                <a:solidFill>
                  <a:srgbClr val="000000"/>
                </a:solidFill>
              </a:rPr>
              <a:t>(Do not use this method for HRA or FSA plans.</a:t>
            </a:r>
          </a:p>
          <a:p>
            <a:endParaRPr lang="en-US" sz="1500">
              <a:solidFill>
                <a:srgbClr val="000000"/>
              </a:solidFill>
            </a:endParaRPr>
          </a:p>
        </p:txBody>
      </p:sp>
      <p:sp>
        <p:nvSpPr>
          <p:cNvPr id="16" name="Title 15">
            <a:extLst>
              <a:ext uri="{FF2B5EF4-FFF2-40B4-BE49-F238E27FC236}">
                <a16:creationId xmlns:a16="http://schemas.microsoft.com/office/drawing/2014/main" id="{B768DF2F-EE8D-293B-4043-9DF0D5744626}"/>
              </a:ext>
            </a:extLst>
          </p:cNvPr>
          <p:cNvSpPr>
            <a:spLocks noGrp="1"/>
          </p:cNvSpPr>
          <p:nvPr>
            <p:ph type="title"/>
          </p:nvPr>
        </p:nvSpPr>
        <p:spPr>
          <a:xfrm>
            <a:off x="1130207" y="201299"/>
            <a:ext cx="10801516" cy="622522"/>
          </a:xfrm>
        </p:spPr>
        <p:txBody>
          <a:bodyPr/>
          <a:lstStyle/>
          <a:p>
            <a:r>
              <a:rPr lang="en-US" sz="3000" b="0" i="0" u="none" strike="noStrike" baseline="0">
                <a:solidFill>
                  <a:srgbClr val="000000"/>
                </a:solidFill>
                <a:latin typeface="Georgia" panose="02040502050405020303" pitchFamily="18" charset="0"/>
              </a:rPr>
              <a:t>There are several methods to calculating PCORI fees:</a:t>
            </a:r>
            <a:br>
              <a:rPr lang="en-US" sz="3000" b="0" i="0" u="none" strike="noStrike" baseline="0">
                <a:solidFill>
                  <a:srgbClr val="000000"/>
                </a:solidFill>
                <a:latin typeface="Georgia" panose="02040502050405020303" pitchFamily="18" charset="0"/>
              </a:rPr>
            </a:br>
            <a:endParaRPr lang="en-US"/>
          </a:p>
        </p:txBody>
      </p:sp>
      <p:sp>
        <p:nvSpPr>
          <p:cNvPr id="23" name="TextBox 22">
            <a:extLst>
              <a:ext uri="{FF2B5EF4-FFF2-40B4-BE49-F238E27FC236}">
                <a16:creationId xmlns:a16="http://schemas.microsoft.com/office/drawing/2014/main" id="{904DDD2F-89B0-D024-03C0-E3E1B524C690}"/>
              </a:ext>
            </a:extLst>
          </p:cNvPr>
          <p:cNvSpPr txBox="1"/>
          <p:nvPr/>
        </p:nvSpPr>
        <p:spPr>
          <a:xfrm>
            <a:off x="8182467" y="970961"/>
            <a:ext cx="4009534" cy="6078587"/>
          </a:xfrm>
          <a:prstGeom prst="rect">
            <a:avLst/>
          </a:prstGeom>
          <a:noFill/>
        </p:spPr>
        <p:txBody>
          <a:bodyPr wrap="square" rtlCol="0">
            <a:spAutoFit/>
          </a:bodyPr>
          <a:lstStyle/>
          <a:p>
            <a:pPr algn="ctr"/>
            <a:r>
              <a:rPr lang="en-US" b="1">
                <a:solidFill>
                  <a:srgbClr val="FF0000"/>
                </a:solidFill>
                <a:latin typeface="+mj-lt"/>
              </a:rPr>
              <a:t>Form 5500 Method</a:t>
            </a:r>
          </a:p>
          <a:p>
            <a:pPr algn="ct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Can only be used with timely filed </a:t>
            </a:r>
            <a:b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Form 5500s (no extensions)</a:t>
            </a:r>
          </a:p>
          <a:p>
            <a:pPr marL="178775" marR="0" lvl="1" indent="0" algn="l" defTabSz="914400" rtl="0" eaLnBrk="1" fontAlgn="auto" latinLnBrk="0" hangingPunct="1">
              <a:lnSpc>
                <a:spcPct val="100000"/>
              </a:lnSpc>
              <a:spcBef>
                <a:spcPts val="600"/>
              </a:spcBef>
              <a:spcAft>
                <a:spcPts val="0"/>
              </a:spcAft>
              <a:buClr>
                <a:srgbClr val="0070C0"/>
              </a:buClr>
              <a:buSzPct val="120000"/>
              <a:buFont typeface="American Typewriter Light" panose="02090304020004020304" pitchFamily="18" charset="77"/>
              <a:buNone/>
              <a:tabLst/>
              <a:defRPr/>
            </a:pPr>
            <a:r>
              <a:rPr kumimoji="0" lang="en-US" sz="15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Plan with only self-only coverage </a:t>
            </a:r>
          </a:p>
          <a:p>
            <a:pPr marL="178775" marR="0" lvl="1" indent="0" algn="l" defTabSz="914400" rtl="0" eaLnBrk="1" fontAlgn="auto" latinLnBrk="0" hangingPunct="1">
              <a:lnSpc>
                <a:spcPct val="100000"/>
              </a:lnSpc>
              <a:spcBef>
                <a:spcPts val="600"/>
              </a:spcBef>
              <a:spcAft>
                <a:spcPts val="0"/>
              </a:spcAft>
              <a:buClr>
                <a:srgbClr val="0070C0"/>
              </a:buClr>
              <a:buSzPct val="120000"/>
              <a:buFont typeface="American Typewriter Light" panose="02090304020004020304" pitchFamily="18" charset="77"/>
              <a:buNone/>
              <a:tabLst/>
              <a:defRPr/>
            </a:pP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Add the total number of participants at the beginning to the active participants at the end of the plan year, as reported on the Form 5500 for that plan for that year and divide by 2 to get the average for the year.</a:t>
            </a:r>
          </a:p>
          <a:p>
            <a:pPr marL="178775" marR="0" lvl="1" indent="0" algn="l" defTabSz="914400" rtl="0" eaLnBrk="1" fontAlgn="auto" latinLnBrk="0" hangingPunct="1">
              <a:lnSpc>
                <a:spcPct val="100000"/>
              </a:lnSpc>
              <a:spcBef>
                <a:spcPts val="600"/>
              </a:spcBef>
              <a:spcAft>
                <a:spcPts val="0"/>
              </a:spcAft>
              <a:buClr>
                <a:srgbClr val="0070C0"/>
              </a:buClr>
              <a:buSzPct val="120000"/>
              <a:buFont typeface="American Typewriter Light" panose="02090304020004020304" pitchFamily="18" charset="77"/>
              <a:buNone/>
              <a:tabLst/>
              <a:defRPr/>
            </a:pPr>
            <a:r>
              <a:rPr kumimoji="0" lang="en-US" sz="15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Plan with self-only and other than self-only coverage </a:t>
            </a:r>
          </a:p>
          <a:p>
            <a:pPr marL="178775" marR="0" lvl="1" indent="0" algn="l" defTabSz="914400" rtl="0" eaLnBrk="1" fontAlgn="auto" latinLnBrk="0" hangingPunct="1">
              <a:lnSpc>
                <a:spcPct val="100000"/>
              </a:lnSpc>
              <a:spcBef>
                <a:spcPts val="600"/>
              </a:spcBef>
              <a:spcAft>
                <a:spcPts val="0"/>
              </a:spcAft>
              <a:buClr>
                <a:srgbClr val="0070C0"/>
              </a:buClr>
              <a:buSzPct val="120000"/>
              <a:buFont typeface="American Typewriter Light" panose="02090304020004020304" pitchFamily="18" charset="77"/>
              <a:buNone/>
              <a:tabLst/>
              <a:defRPr/>
            </a:pP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Use the sum of the total number of participants (employees only) at the beginning and the end of the plan year, as reported on the Form 5500 for that plan for that year. The sum of the starting and ending number of participating employees approximates the total number of lives covered based on the theory that families with more than two covered lives will average out with those who have self-only coverage. </a:t>
            </a:r>
            <a:b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(Do not use this method for HRA or FSA plans.)</a:t>
            </a:r>
          </a:p>
          <a:p>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endParaRPr lang="en-US"/>
          </a:p>
        </p:txBody>
      </p:sp>
    </p:spTree>
    <p:extLst>
      <p:ext uri="{BB962C8B-B14F-4D97-AF65-F5344CB8AC3E}">
        <p14:creationId xmlns:p14="http://schemas.microsoft.com/office/powerpoint/2010/main" val="209797817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E40E6-91D9-0426-FAA3-D69409124FD6}"/>
              </a:ext>
            </a:extLst>
          </p:cNvPr>
          <p:cNvSpPr>
            <a:spLocks noGrp="1"/>
          </p:cNvSpPr>
          <p:nvPr>
            <p:ph type="title"/>
          </p:nvPr>
        </p:nvSpPr>
        <p:spPr/>
        <p:txBody>
          <a:bodyPr/>
          <a:lstStyle/>
          <a:p>
            <a:pPr algn="ctr"/>
            <a:r>
              <a:rPr lang="en-US" sz="3200" b="0">
                <a:solidFill>
                  <a:srgbClr val="000000"/>
                </a:solidFill>
              </a:rPr>
              <a:t>If the Employer sponsors an HRA:</a:t>
            </a:r>
            <a:endParaRPr lang="en-US"/>
          </a:p>
        </p:txBody>
      </p:sp>
      <p:sp>
        <p:nvSpPr>
          <p:cNvPr id="4" name="Text Placeholder 3">
            <a:extLst>
              <a:ext uri="{FF2B5EF4-FFF2-40B4-BE49-F238E27FC236}">
                <a16:creationId xmlns:a16="http://schemas.microsoft.com/office/drawing/2014/main" id="{65234B94-CD5C-AA73-1CDE-2DE6B87C8545}"/>
              </a:ext>
            </a:extLst>
          </p:cNvPr>
          <p:cNvSpPr>
            <a:spLocks noGrp="1"/>
          </p:cNvSpPr>
          <p:nvPr>
            <p:ph type="body" sz="quarter" idx="36"/>
          </p:nvPr>
        </p:nvSpPr>
        <p:spPr>
          <a:xfrm>
            <a:off x="837975" y="2596467"/>
            <a:ext cx="2659369" cy="1344586"/>
          </a:xfrm>
        </p:spPr>
        <p:txBody>
          <a:bodyPr/>
          <a:lstStyle/>
          <a:p>
            <a:r>
              <a:rPr lang="en-US">
                <a:solidFill>
                  <a:srgbClr val="000000"/>
                </a:solidFill>
              </a:rPr>
              <a:t>Not treated as a single plan, so the employer/plan sponsor pays the fees for the HRA, and the carrier pays the fees for </a:t>
            </a:r>
            <a:r>
              <a:rPr lang="en-US"/>
              <a:t>the</a:t>
            </a:r>
            <a:r>
              <a:rPr lang="en-US">
                <a:solidFill>
                  <a:srgbClr val="FF0000"/>
                </a:solidFill>
              </a:rPr>
              <a:t> </a:t>
            </a:r>
            <a:r>
              <a:rPr lang="en-US">
                <a:solidFill>
                  <a:srgbClr val="000000"/>
                </a:solidFill>
              </a:rPr>
              <a:t>insured plan. However, the employer/plan sponsor may count just employees as covered lives in the HRA and disregard covered dependents.</a:t>
            </a:r>
          </a:p>
          <a:p>
            <a:endParaRPr lang="en-US"/>
          </a:p>
        </p:txBody>
      </p:sp>
      <p:sp>
        <p:nvSpPr>
          <p:cNvPr id="6" name="Text Placeholder 5">
            <a:extLst>
              <a:ext uri="{FF2B5EF4-FFF2-40B4-BE49-F238E27FC236}">
                <a16:creationId xmlns:a16="http://schemas.microsoft.com/office/drawing/2014/main" id="{6886CFD4-1BC8-D79E-BA07-D58168C76348}"/>
              </a:ext>
            </a:extLst>
          </p:cNvPr>
          <p:cNvSpPr>
            <a:spLocks noGrp="1"/>
          </p:cNvSpPr>
          <p:nvPr>
            <p:ph type="body" sz="quarter" idx="38"/>
          </p:nvPr>
        </p:nvSpPr>
        <p:spPr>
          <a:xfrm>
            <a:off x="3978740" y="2596467"/>
            <a:ext cx="3355313" cy="1344586"/>
          </a:xfrm>
        </p:spPr>
        <p:txBody>
          <a:bodyPr/>
          <a:lstStyle/>
          <a:p>
            <a:r>
              <a:rPr lang="en-US">
                <a:solidFill>
                  <a:srgbClr val="000000"/>
                </a:solidFill>
              </a:rPr>
              <a:t>Treated as a single plan for purposes of calculating the fee, so each participant (including dependents) is </a:t>
            </a:r>
            <a:br>
              <a:rPr lang="en-US">
                <a:solidFill>
                  <a:srgbClr val="000000"/>
                </a:solidFill>
              </a:rPr>
            </a:br>
            <a:r>
              <a:rPr lang="en-US">
                <a:solidFill>
                  <a:srgbClr val="000000"/>
                </a:solidFill>
              </a:rPr>
              <a:t>only counted once.</a:t>
            </a:r>
          </a:p>
          <a:p>
            <a:endParaRPr lang="en-US"/>
          </a:p>
        </p:txBody>
      </p:sp>
      <p:sp>
        <p:nvSpPr>
          <p:cNvPr id="7" name="Text Placeholder 6">
            <a:extLst>
              <a:ext uri="{FF2B5EF4-FFF2-40B4-BE49-F238E27FC236}">
                <a16:creationId xmlns:a16="http://schemas.microsoft.com/office/drawing/2014/main" id="{D3CA7E8F-D65E-5C07-BDEE-950A976D523E}"/>
              </a:ext>
            </a:extLst>
          </p:cNvPr>
          <p:cNvSpPr>
            <a:spLocks noGrp="1"/>
          </p:cNvSpPr>
          <p:nvPr>
            <p:ph type="body" sz="quarter" idx="39"/>
          </p:nvPr>
        </p:nvSpPr>
        <p:spPr>
          <a:xfrm>
            <a:off x="837975" y="2066204"/>
            <a:ext cx="2442119" cy="329184"/>
          </a:xfrm>
        </p:spPr>
        <p:txBody>
          <a:bodyPr/>
          <a:lstStyle/>
          <a:p>
            <a:r>
              <a:rPr lang="en-US" sz="1800" u="sng">
                <a:solidFill>
                  <a:srgbClr val="FF0000"/>
                </a:solidFill>
              </a:rPr>
              <a:t>HRA and insured plan:</a:t>
            </a:r>
          </a:p>
        </p:txBody>
      </p:sp>
      <p:sp>
        <p:nvSpPr>
          <p:cNvPr id="8" name="Text Placeholder 7">
            <a:extLst>
              <a:ext uri="{FF2B5EF4-FFF2-40B4-BE49-F238E27FC236}">
                <a16:creationId xmlns:a16="http://schemas.microsoft.com/office/drawing/2014/main" id="{17615B81-1341-B1DC-C6E8-BE7B2596F656}"/>
              </a:ext>
            </a:extLst>
          </p:cNvPr>
          <p:cNvSpPr>
            <a:spLocks noGrp="1"/>
          </p:cNvSpPr>
          <p:nvPr>
            <p:ph type="body" sz="quarter" idx="40"/>
          </p:nvPr>
        </p:nvSpPr>
        <p:spPr>
          <a:xfrm>
            <a:off x="3948922" y="2066204"/>
            <a:ext cx="3526533" cy="329184"/>
          </a:xfrm>
        </p:spPr>
        <p:txBody>
          <a:bodyPr/>
          <a:lstStyle/>
          <a:p>
            <a:r>
              <a:rPr lang="en-US" sz="1800" u="sng">
                <a:solidFill>
                  <a:srgbClr val="FF0000"/>
                </a:solidFill>
              </a:rPr>
              <a:t>HRA and other self-insured plan:</a:t>
            </a:r>
          </a:p>
        </p:txBody>
      </p:sp>
      <p:sp>
        <p:nvSpPr>
          <p:cNvPr id="22" name="Text Placeholder 7">
            <a:extLst>
              <a:ext uri="{FF2B5EF4-FFF2-40B4-BE49-F238E27FC236}">
                <a16:creationId xmlns:a16="http://schemas.microsoft.com/office/drawing/2014/main" id="{6461DB4A-B3F6-BDC5-36FF-7CDF343DB574}"/>
              </a:ext>
            </a:extLst>
          </p:cNvPr>
          <p:cNvSpPr txBox="1">
            <a:spLocks/>
          </p:cNvSpPr>
          <p:nvPr/>
        </p:nvSpPr>
        <p:spPr>
          <a:xfrm>
            <a:off x="7862617" y="2090948"/>
            <a:ext cx="3016614" cy="329184"/>
          </a:xfrm>
          <a:prstGeom prst="rect">
            <a:avLst/>
          </a:prstGeom>
        </p:spPr>
        <p:txBody>
          <a:bodyPr/>
          <a:lstStyle>
            <a:lvl1pPr marL="0" indent="0" algn="l" defTabSz="914400" rtl="0" eaLnBrk="1" latinLnBrk="0" hangingPunct="1">
              <a:lnSpc>
                <a:spcPct val="100000"/>
              </a:lnSpc>
              <a:spcBef>
                <a:spcPts val="900"/>
              </a:spcBef>
              <a:buFont typeface="American Typewriter Light" panose="02090304020004020304" pitchFamily="18" charset="77"/>
              <a:buNone/>
              <a:tabLst/>
              <a:defRPr sz="1600" b="1" kern="1200">
                <a:solidFill>
                  <a:schemeClr val="tx1"/>
                </a:solidFill>
                <a:latin typeface="Calibri" panose="020F0502020204030204" pitchFamily="34" charset="0"/>
                <a:ea typeface="+mn-ea"/>
                <a:cs typeface="Calibri" panose="020F0502020204030204" pitchFamily="34" charset="0"/>
              </a:defRPr>
            </a:lvl1pPr>
            <a:lvl2pPr marL="358775" indent="-180000" algn="l" defTabSz="914400" rtl="0" eaLnBrk="1" latinLnBrk="0" hangingPunct="1">
              <a:lnSpc>
                <a:spcPct val="100000"/>
              </a:lnSpc>
              <a:spcBef>
                <a:spcPts val="600"/>
              </a:spcBef>
              <a:buFont typeface="American Typewriter Light" panose="02090304020004020304" pitchFamily="18" charset="77"/>
              <a:buChar char="―"/>
              <a:tabLst/>
              <a:defRPr sz="1500" b="0" kern="1200">
                <a:solidFill>
                  <a:schemeClr val="tx1"/>
                </a:solidFill>
                <a:latin typeface="Calibri" panose="020F0502020204030204" pitchFamily="34" charset="0"/>
                <a:ea typeface="+mn-ea"/>
                <a:cs typeface="Calibri" panose="020F0502020204030204" pitchFamily="34" charset="0"/>
              </a:defRPr>
            </a:lvl2pPr>
            <a:lvl3pPr marL="540000" indent="-180000" algn="l" defTabSz="914400" rtl="0" eaLnBrk="1" latinLnBrk="0" hangingPunct="1">
              <a:lnSpc>
                <a:spcPct val="100000"/>
              </a:lnSpc>
              <a:spcBef>
                <a:spcPts val="30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3pPr>
            <a:lvl4pPr marL="720000" indent="-180000" algn="l" defTabSz="914400" rtl="0" eaLnBrk="1" latinLnBrk="0" hangingPunct="1">
              <a:lnSpc>
                <a:spcPct val="100000"/>
              </a:lnSpc>
              <a:spcBef>
                <a:spcPts val="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4pPr>
            <a:lvl5pPr marL="900000" indent="-180000" algn="l" defTabSz="914400" rtl="0" eaLnBrk="1" latinLnBrk="0" hangingPunct="1">
              <a:lnSpc>
                <a:spcPct val="100000"/>
              </a:lnSpc>
              <a:spcBef>
                <a:spcPts val="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3" name="Text Placeholder 7">
            <a:extLst>
              <a:ext uri="{FF2B5EF4-FFF2-40B4-BE49-F238E27FC236}">
                <a16:creationId xmlns:a16="http://schemas.microsoft.com/office/drawing/2014/main" id="{A4202D71-89E2-BE22-C48C-6F0470B407A3}"/>
              </a:ext>
            </a:extLst>
          </p:cNvPr>
          <p:cNvSpPr txBox="1">
            <a:spLocks/>
          </p:cNvSpPr>
          <p:nvPr/>
        </p:nvSpPr>
        <p:spPr>
          <a:xfrm>
            <a:off x="7988122" y="2066204"/>
            <a:ext cx="3792546" cy="329184"/>
          </a:xfrm>
          <a:prstGeom prst="rect">
            <a:avLst/>
          </a:prstGeom>
        </p:spPr>
        <p:txBody>
          <a:bodyPr/>
          <a:lstStyle>
            <a:lvl1pPr marL="0" indent="0" algn="l" defTabSz="914400" rtl="0" eaLnBrk="1" latinLnBrk="0" hangingPunct="1">
              <a:lnSpc>
                <a:spcPct val="100000"/>
              </a:lnSpc>
              <a:spcBef>
                <a:spcPts val="900"/>
              </a:spcBef>
              <a:buFont typeface="American Typewriter Light" panose="02090304020004020304" pitchFamily="18" charset="77"/>
              <a:buNone/>
              <a:tabLst/>
              <a:defRPr sz="1600" b="1" kern="1200">
                <a:solidFill>
                  <a:schemeClr val="tx1"/>
                </a:solidFill>
                <a:latin typeface="Calibri" panose="020F0502020204030204" pitchFamily="34" charset="0"/>
                <a:ea typeface="+mn-ea"/>
                <a:cs typeface="Calibri" panose="020F0502020204030204" pitchFamily="34" charset="0"/>
              </a:defRPr>
            </a:lvl1pPr>
            <a:lvl2pPr marL="358775" indent="-180000" algn="l" defTabSz="914400" rtl="0" eaLnBrk="1" latinLnBrk="0" hangingPunct="1">
              <a:lnSpc>
                <a:spcPct val="100000"/>
              </a:lnSpc>
              <a:spcBef>
                <a:spcPts val="600"/>
              </a:spcBef>
              <a:buFont typeface="American Typewriter Light" panose="02090304020004020304" pitchFamily="18" charset="77"/>
              <a:buChar char="―"/>
              <a:tabLst/>
              <a:defRPr sz="1500" b="0" kern="1200">
                <a:solidFill>
                  <a:schemeClr val="tx1"/>
                </a:solidFill>
                <a:latin typeface="Calibri" panose="020F0502020204030204" pitchFamily="34" charset="0"/>
                <a:ea typeface="+mn-ea"/>
                <a:cs typeface="Calibri" panose="020F0502020204030204" pitchFamily="34" charset="0"/>
              </a:defRPr>
            </a:lvl2pPr>
            <a:lvl3pPr marL="540000" indent="-180000" algn="l" defTabSz="914400" rtl="0" eaLnBrk="1" latinLnBrk="0" hangingPunct="1">
              <a:lnSpc>
                <a:spcPct val="100000"/>
              </a:lnSpc>
              <a:spcBef>
                <a:spcPts val="30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3pPr>
            <a:lvl4pPr marL="720000" indent="-180000" algn="l" defTabSz="914400" rtl="0" eaLnBrk="1" latinLnBrk="0" hangingPunct="1">
              <a:lnSpc>
                <a:spcPct val="100000"/>
              </a:lnSpc>
              <a:spcBef>
                <a:spcPts val="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4pPr>
            <a:lvl5pPr marL="900000" indent="-180000" algn="l" defTabSz="914400" rtl="0" eaLnBrk="1" latinLnBrk="0" hangingPunct="1">
              <a:lnSpc>
                <a:spcPct val="100000"/>
              </a:lnSpc>
              <a:spcBef>
                <a:spcPts val="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u="sng">
                <a:solidFill>
                  <a:srgbClr val="FF0000"/>
                </a:solidFill>
              </a:rPr>
              <a:t>Multiple HRAs and an insured plan:</a:t>
            </a:r>
          </a:p>
        </p:txBody>
      </p:sp>
      <p:sp>
        <p:nvSpPr>
          <p:cNvPr id="24" name="Text Placeholder 5">
            <a:extLst>
              <a:ext uri="{FF2B5EF4-FFF2-40B4-BE49-F238E27FC236}">
                <a16:creationId xmlns:a16="http://schemas.microsoft.com/office/drawing/2014/main" id="{09AE5BED-92DC-C17E-2007-27C55A7B4308}"/>
              </a:ext>
            </a:extLst>
          </p:cNvPr>
          <p:cNvSpPr txBox="1">
            <a:spLocks/>
          </p:cNvSpPr>
          <p:nvPr/>
        </p:nvSpPr>
        <p:spPr>
          <a:xfrm>
            <a:off x="7988122" y="2596467"/>
            <a:ext cx="3502715" cy="1344586"/>
          </a:xfrm>
          <a:prstGeom prst="rect">
            <a:avLst/>
          </a:prstGeom>
        </p:spPr>
        <p:txBody>
          <a:bodyPr/>
          <a:lstStyle>
            <a:lvl1pPr marL="0" indent="0" algn="l" defTabSz="914400" rtl="0" eaLnBrk="1" latinLnBrk="0" hangingPunct="1">
              <a:lnSpc>
                <a:spcPct val="100000"/>
              </a:lnSpc>
              <a:spcBef>
                <a:spcPts val="900"/>
              </a:spcBef>
              <a:buFont typeface="American Typewriter Light" panose="02090304020004020304" pitchFamily="18" charset="77"/>
              <a:buNone/>
              <a:tabLst/>
              <a:defRPr sz="1600" b="0" kern="1200">
                <a:solidFill>
                  <a:schemeClr val="tx1"/>
                </a:solidFill>
                <a:latin typeface="Calibri" panose="020F0502020204030204" pitchFamily="34" charset="0"/>
                <a:ea typeface="+mn-ea"/>
                <a:cs typeface="Calibri" panose="020F0502020204030204" pitchFamily="34" charset="0"/>
              </a:defRPr>
            </a:lvl1pPr>
            <a:lvl2pPr marL="358775" indent="-180000" algn="l" defTabSz="914400" rtl="0" eaLnBrk="1" latinLnBrk="0" hangingPunct="1">
              <a:lnSpc>
                <a:spcPct val="100000"/>
              </a:lnSpc>
              <a:spcBef>
                <a:spcPts val="600"/>
              </a:spcBef>
              <a:buFont typeface="American Typewriter Light" panose="02090304020004020304" pitchFamily="18" charset="77"/>
              <a:buChar char="―"/>
              <a:tabLst/>
              <a:defRPr sz="1500" b="0" kern="1200">
                <a:solidFill>
                  <a:schemeClr val="tx1"/>
                </a:solidFill>
                <a:latin typeface="Calibri" panose="020F0502020204030204" pitchFamily="34" charset="0"/>
                <a:ea typeface="+mn-ea"/>
                <a:cs typeface="Calibri" panose="020F0502020204030204" pitchFamily="34" charset="0"/>
              </a:defRPr>
            </a:lvl2pPr>
            <a:lvl3pPr marL="540000" indent="-180000" algn="l" defTabSz="914400" rtl="0" eaLnBrk="1" latinLnBrk="0" hangingPunct="1">
              <a:lnSpc>
                <a:spcPct val="100000"/>
              </a:lnSpc>
              <a:spcBef>
                <a:spcPts val="30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3pPr>
            <a:lvl4pPr marL="720000" indent="-180000" algn="l" defTabSz="914400" rtl="0" eaLnBrk="1" latinLnBrk="0" hangingPunct="1">
              <a:lnSpc>
                <a:spcPct val="100000"/>
              </a:lnSpc>
              <a:spcBef>
                <a:spcPts val="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4pPr>
            <a:lvl5pPr marL="900000" indent="-180000" algn="l" defTabSz="914400" rtl="0" eaLnBrk="1" latinLnBrk="0" hangingPunct="1">
              <a:lnSpc>
                <a:spcPct val="100000"/>
              </a:lnSpc>
              <a:spcBef>
                <a:spcPts val="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0000"/>
                </a:solidFill>
              </a:rPr>
              <a:t>The carrier still pays the fees for the insured plan. The HRAs may be treated as a single plan for purposes of calculating the fee, so each participant (disregarding covered dependents is only counted once.</a:t>
            </a:r>
          </a:p>
          <a:p>
            <a:endParaRPr lang="en-US"/>
          </a:p>
        </p:txBody>
      </p:sp>
      <p:sp>
        <p:nvSpPr>
          <p:cNvPr id="25" name="Slide Number Placeholder 3">
            <a:extLst>
              <a:ext uri="{FF2B5EF4-FFF2-40B4-BE49-F238E27FC236}">
                <a16:creationId xmlns:a16="http://schemas.microsoft.com/office/drawing/2014/main" id="{7016BAC1-966E-E559-158B-F208B703D1A5}"/>
              </a:ext>
            </a:extLst>
          </p:cNvPr>
          <p:cNvSpPr txBox="1">
            <a:spLocks/>
          </p:cNvSpPr>
          <p:nvPr/>
        </p:nvSpPr>
        <p:spPr>
          <a:xfrm>
            <a:off x="9657238" y="6318635"/>
            <a:ext cx="2057400" cy="273844"/>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defRPr/>
            </a:pPr>
            <a:fld id="{E66E8E0D-2357-4AB6-9C7D-B43A84C38011}" type="slidenum">
              <a:rPr lang="en-US" smtClean="0">
                <a:solidFill>
                  <a:prstClr val="black">
                    <a:lumMod val="50000"/>
                    <a:lumOff val="50000"/>
                  </a:prstClr>
                </a:solidFill>
                <a:latin typeface="Calibri" panose="020F0502020204030204"/>
              </a:rPr>
              <a:pPr>
                <a:spcAft>
                  <a:spcPts val="450"/>
                </a:spcAft>
                <a:defRPr/>
              </a:pPr>
              <a:t>11</a:t>
            </a:fld>
            <a:endParaRPr lang="en-US">
              <a:solidFill>
                <a:prstClr val="black">
                  <a:lumMod val="50000"/>
                  <a:lumOff val="50000"/>
                </a:prstClr>
              </a:solidFill>
              <a:latin typeface="Calibri" panose="020F0502020204030204"/>
            </a:endParaRPr>
          </a:p>
        </p:txBody>
      </p:sp>
      <p:cxnSp>
        <p:nvCxnSpPr>
          <p:cNvPr id="9" name="Straight Connector 8">
            <a:extLst>
              <a:ext uri="{FF2B5EF4-FFF2-40B4-BE49-F238E27FC236}">
                <a16:creationId xmlns:a16="http://schemas.microsoft.com/office/drawing/2014/main" id="{1FC46322-6C26-DD89-075F-9B4C5DF43F22}"/>
              </a:ext>
            </a:extLst>
          </p:cNvPr>
          <p:cNvCxnSpPr/>
          <p:nvPr/>
        </p:nvCxnSpPr>
        <p:spPr>
          <a:xfrm>
            <a:off x="3629320" y="2090948"/>
            <a:ext cx="0" cy="335774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0DB9CAC-A912-32CF-60AA-78ABC4FC9768}"/>
              </a:ext>
            </a:extLst>
          </p:cNvPr>
          <p:cNvCxnSpPr>
            <a:cxnSpLocks/>
          </p:cNvCxnSpPr>
          <p:nvPr/>
        </p:nvCxnSpPr>
        <p:spPr>
          <a:xfrm>
            <a:off x="7475455" y="2090948"/>
            <a:ext cx="0" cy="335774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4975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9C580-B56E-8F07-1717-08A5F4D6B2C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509DA20-2B18-733E-EB7B-4D73D59C303D}"/>
              </a:ext>
            </a:extLst>
          </p:cNvPr>
          <p:cNvSpPr>
            <a:spLocks noGrp="1"/>
          </p:cNvSpPr>
          <p:nvPr>
            <p:ph type="title"/>
          </p:nvPr>
        </p:nvSpPr>
        <p:spPr/>
        <p:txBody>
          <a:bodyPr/>
          <a:lstStyle/>
          <a:p>
            <a:r>
              <a:rPr lang="en-US"/>
              <a:t>IRS Form 720</a:t>
            </a:r>
          </a:p>
        </p:txBody>
      </p:sp>
      <p:sp>
        <p:nvSpPr>
          <p:cNvPr id="9" name="Text Placeholder 8">
            <a:extLst>
              <a:ext uri="{FF2B5EF4-FFF2-40B4-BE49-F238E27FC236}">
                <a16:creationId xmlns:a16="http://schemas.microsoft.com/office/drawing/2014/main" id="{3C2F5D93-F9B3-26B1-DE23-E27C41A5CAAF}"/>
              </a:ext>
            </a:extLst>
          </p:cNvPr>
          <p:cNvSpPr>
            <a:spLocks noGrp="1"/>
          </p:cNvSpPr>
          <p:nvPr>
            <p:ph type="body" sz="quarter" idx="34"/>
          </p:nvPr>
        </p:nvSpPr>
        <p:spPr/>
        <p:txBody>
          <a:bodyPr/>
          <a:lstStyle/>
          <a:p>
            <a:endParaRPr lang="en-US"/>
          </a:p>
        </p:txBody>
      </p:sp>
      <p:sp>
        <p:nvSpPr>
          <p:cNvPr id="10" name="Text Placeholder 9">
            <a:extLst>
              <a:ext uri="{FF2B5EF4-FFF2-40B4-BE49-F238E27FC236}">
                <a16:creationId xmlns:a16="http://schemas.microsoft.com/office/drawing/2014/main" id="{4DBFD1AF-B707-21E0-71E4-AC9DAD42A9D2}"/>
              </a:ext>
            </a:extLst>
          </p:cNvPr>
          <p:cNvSpPr>
            <a:spLocks noGrp="1"/>
          </p:cNvSpPr>
          <p:nvPr>
            <p:ph type="body" sz="quarter" idx="35"/>
          </p:nvPr>
        </p:nvSpPr>
        <p:spPr/>
        <p:txBody>
          <a:bodyPr/>
          <a:lstStyle/>
          <a:p>
            <a:endParaRPr lang="en-US"/>
          </a:p>
        </p:txBody>
      </p:sp>
      <p:sp>
        <p:nvSpPr>
          <p:cNvPr id="11" name="Text Placeholder 10">
            <a:extLst>
              <a:ext uri="{FF2B5EF4-FFF2-40B4-BE49-F238E27FC236}">
                <a16:creationId xmlns:a16="http://schemas.microsoft.com/office/drawing/2014/main" id="{31956801-B593-50DB-1142-9D0FA402D7E8}"/>
              </a:ext>
            </a:extLst>
          </p:cNvPr>
          <p:cNvSpPr>
            <a:spLocks noGrp="1"/>
          </p:cNvSpPr>
          <p:nvPr>
            <p:ph type="body" sz="quarter" idx="36"/>
          </p:nvPr>
        </p:nvSpPr>
        <p:spPr/>
        <p:txBody>
          <a:bodyPr/>
          <a:lstStyle/>
          <a:p>
            <a:endParaRPr lang="en-US"/>
          </a:p>
        </p:txBody>
      </p:sp>
      <p:sp>
        <p:nvSpPr>
          <p:cNvPr id="12" name="Text Placeholder 11">
            <a:extLst>
              <a:ext uri="{FF2B5EF4-FFF2-40B4-BE49-F238E27FC236}">
                <a16:creationId xmlns:a16="http://schemas.microsoft.com/office/drawing/2014/main" id="{383786E5-DCCB-DDC9-F711-BC2558E4C7D7}"/>
              </a:ext>
            </a:extLst>
          </p:cNvPr>
          <p:cNvSpPr>
            <a:spLocks noGrp="1"/>
          </p:cNvSpPr>
          <p:nvPr>
            <p:ph type="body" sz="quarter" idx="37"/>
          </p:nvPr>
        </p:nvSpPr>
        <p:spPr/>
        <p:txBody>
          <a:bodyPr/>
          <a:lstStyle/>
          <a:p>
            <a:endParaRPr lang="en-US"/>
          </a:p>
        </p:txBody>
      </p:sp>
      <p:sp>
        <p:nvSpPr>
          <p:cNvPr id="3" name="Slide Number Placeholder 3">
            <a:extLst>
              <a:ext uri="{FF2B5EF4-FFF2-40B4-BE49-F238E27FC236}">
                <a16:creationId xmlns:a16="http://schemas.microsoft.com/office/drawing/2014/main" id="{B853E713-51F0-87ED-6B71-292BF1070542}"/>
              </a:ext>
            </a:extLst>
          </p:cNvPr>
          <p:cNvSpPr txBox="1">
            <a:spLocks/>
          </p:cNvSpPr>
          <p:nvPr/>
        </p:nvSpPr>
        <p:spPr>
          <a:xfrm>
            <a:off x="9657238" y="6318635"/>
            <a:ext cx="2057400" cy="273844"/>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defRPr/>
            </a:pPr>
            <a:fld id="{E66E8E0D-2357-4AB6-9C7D-B43A84C38011}" type="slidenum">
              <a:rPr lang="en-US" smtClean="0">
                <a:solidFill>
                  <a:prstClr val="black">
                    <a:lumMod val="50000"/>
                    <a:lumOff val="50000"/>
                  </a:prstClr>
                </a:solidFill>
                <a:latin typeface="Calibri" panose="020F0502020204030204"/>
              </a:rPr>
              <a:pPr>
                <a:spcAft>
                  <a:spcPts val="450"/>
                </a:spcAft>
                <a:defRPr/>
              </a:pPr>
              <a:t>12</a:t>
            </a:fld>
            <a:endParaRPr lang="en-US">
              <a:solidFill>
                <a:prstClr val="black">
                  <a:lumMod val="50000"/>
                  <a:lumOff val="50000"/>
                </a:prstClr>
              </a:solidFill>
              <a:latin typeface="Calibri" panose="020F0502020204030204"/>
            </a:endParaRPr>
          </a:p>
        </p:txBody>
      </p:sp>
      <p:pic>
        <p:nvPicPr>
          <p:cNvPr id="2" name="Picture 1">
            <a:extLst>
              <a:ext uri="{FF2B5EF4-FFF2-40B4-BE49-F238E27FC236}">
                <a16:creationId xmlns:a16="http://schemas.microsoft.com/office/drawing/2014/main" id="{638846CC-9459-1F5D-6423-D57360FDE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3139" y="1161811"/>
            <a:ext cx="7153566" cy="453437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5650604-1988-22E7-367C-F02FBAF6DD1A}"/>
              </a:ext>
            </a:extLst>
          </p:cNvPr>
          <p:cNvPicPr>
            <a:picLocks noChangeAspect="1"/>
          </p:cNvPicPr>
          <p:nvPr/>
        </p:nvPicPr>
        <p:blipFill>
          <a:blip r:embed="rId3"/>
          <a:stretch>
            <a:fillRect/>
          </a:stretch>
        </p:blipFill>
        <p:spPr>
          <a:xfrm>
            <a:off x="4099232" y="481092"/>
            <a:ext cx="7806256" cy="5837543"/>
          </a:xfrm>
          <a:prstGeom prst="rect">
            <a:avLst/>
          </a:prstGeom>
        </p:spPr>
      </p:pic>
    </p:spTree>
    <p:extLst>
      <p:ext uri="{BB962C8B-B14F-4D97-AF65-F5344CB8AC3E}">
        <p14:creationId xmlns:p14="http://schemas.microsoft.com/office/powerpoint/2010/main" val="791821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0F2753B-8959-DDEF-D471-036CD9AC1364}"/>
              </a:ext>
            </a:extLst>
          </p:cNvPr>
          <p:cNvSpPr>
            <a:spLocks noGrp="1"/>
          </p:cNvSpPr>
          <p:nvPr>
            <p:ph type="pic" sz="quarter" idx="25"/>
          </p:nvPr>
        </p:nvSpPr>
        <p:spPr/>
        <p:txBody>
          <a:bodyPr/>
          <a:lstStyle/>
          <a:p>
            <a:endParaRPr lang="en-US"/>
          </a:p>
        </p:txBody>
      </p:sp>
      <p:sp>
        <p:nvSpPr>
          <p:cNvPr id="6" name="Title 5">
            <a:extLst>
              <a:ext uri="{FF2B5EF4-FFF2-40B4-BE49-F238E27FC236}">
                <a16:creationId xmlns:a16="http://schemas.microsoft.com/office/drawing/2014/main" id="{9FEFE64C-367B-AC7E-27E5-5E78D2F12F36}"/>
              </a:ext>
            </a:extLst>
          </p:cNvPr>
          <p:cNvSpPr>
            <a:spLocks noGrp="1"/>
          </p:cNvSpPr>
          <p:nvPr>
            <p:ph type="title"/>
          </p:nvPr>
        </p:nvSpPr>
        <p:spPr/>
        <p:txBody>
          <a:bodyPr/>
          <a:lstStyle/>
          <a:p>
            <a:r>
              <a:rPr lang="en-US"/>
              <a:t>IRS Form 720</a:t>
            </a:r>
          </a:p>
        </p:txBody>
      </p:sp>
      <p:pic>
        <p:nvPicPr>
          <p:cNvPr id="11" name="Content Placeholder 7">
            <a:extLst>
              <a:ext uri="{FF2B5EF4-FFF2-40B4-BE49-F238E27FC236}">
                <a16:creationId xmlns:a16="http://schemas.microsoft.com/office/drawing/2014/main" id="{6991D1B1-CADA-6A5E-9C1F-69D3F4604D45}"/>
              </a:ext>
            </a:extLst>
          </p:cNvPr>
          <p:cNvPicPr>
            <a:picLocks noChangeAspect="1"/>
          </p:cNvPicPr>
          <p:nvPr/>
        </p:nvPicPr>
        <p:blipFill rotWithShape="1">
          <a:blip r:embed="rId3">
            <a:extLst>
              <a:ext uri="{28A0092B-C50C-407E-A947-70E740481C1C}">
                <a14:useLocalDpi xmlns:a14="http://schemas.microsoft.com/office/drawing/2010/main" val="0"/>
              </a:ext>
            </a:extLst>
          </a:blip>
          <a:srcRect t="2578"/>
          <a:stretch/>
        </p:blipFill>
        <p:spPr>
          <a:xfrm>
            <a:off x="460904" y="2067339"/>
            <a:ext cx="11154097" cy="3344416"/>
          </a:xfrm>
          <a:prstGeom prst="rect">
            <a:avLst/>
          </a:prstGeom>
          <a:ln>
            <a:solidFill>
              <a:schemeClr val="accent1"/>
            </a:solidFill>
          </a:ln>
          <a:effectLst>
            <a:outerShdw blurRad="292100" dist="139700" dir="2700000" algn="tl" rotWithShape="0">
              <a:srgbClr val="333333">
                <a:alpha val="65000"/>
              </a:srgbClr>
            </a:outerShdw>
          </a:effectLst>
        </p:spPr>
      </p:pic>
      <p:sp>
        <p:nvSpPr>
          <p:cNvPr id="33" name="Rectangle: Rounded Corners 32">
            <a:extLst>
              <a:ext uri="{FF2B5EF4-FFF2-40B4-BE49-F238E27FC236}">
                <a16:creationId xmlns:a16="http://schemas.microsoft.com/office/drawing/2014/main" id="{32B464DC-7DDE-B70E-0FEC-2794E23533DC}"/>
              </a:ext>
            </a:extLst>
          </p:cNvPr>
          <p:cNvSpPr/>
          <p:nvPr/>
        </p:nvSpPr>
        <p:spPr>
          <a:xfrm>
            <a:off x="738130" y="3944039"/>
            <a:ext cx="8582140" cy="100253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4">
            <p14:nvContentPartPr>
              <p14:cNvPr id="37" name="Ink 36">
                <a:extLst>
                  <a:ext uri="{FF2B5EF4-FFF2-40B4-BE49-F238E27FC236}">
                    <a16:creationId xmlns:a16="http://schemas.microsoft.com/office/drawing/2014/main" id="{00064E72-F9D3-70C9-0677-378A54372C48}"/>
                  </a:ext>
                </a:extLst>
              </p14:cNvPr>
              <p14:cNvContentPartPr/>
              <p14:nvPr/>
            </p14:nvContentPartPr>
            <p14:xfrm>
              <a:off x="1310211" y="4062348"/>
              <a:ext cx="2847240" cy="85320"/>
            </p14:xfrm>
          </p:contentPart>
        </mc:Choice>
        <mc:Fallback>
          <p:pic>
            <p:nvPicPr>
              <p:cNvPr id="37" name="Ink 36">
                <a:extLst>
                  <a:ext uri="{FF2B5EF4-FFF2-40B4-BE49-F238E27FC236}">
                    <a16:creationId xmlns:a16="http://schemas.microsoft.com/office/drawing/2014/main" id="{00064E72-F9D3-70C9-0677-378A54372C48}"/>
                  </a:ext>
                </a:extLst>
              </p:cNvPr>
              <p:cNvPicPr/>
              <p:nvPr/>
            </p:nvPicPr>
            <p:blipFill>
              <a:blip r:embed="rId5"/>
              <a:stretch>
                <a:fillRect/>
              </a:stretch>
            </p:blipFill>
            <p:spPr>
              <a:xfrm>
                <a:off x="1274211" y="3990348"/>
                <a:ext cx="2918880" cy="228960"/>
              </a:xfrm>
              <a:prstGeom prst="rect">
                <a:avLst/>
              </a:prstGeom>
            </p:spPr>
          </p:pic>
        </mc:Fallback>
      </mc:AlternateContent>
      <p:sp>
        <p:nvSpPr>
          <p:cNvPr id="43" name="Slide Number Placeholder 42">
            <a:extLst>
              <a:ext uri="{FF2B5EF4-FFF2-40B4-BE49-F238E27FC236}">
                <a16:creationId xmlns:a16="http://schemas.microsoft.com/office/drawing/2014/main" id="{5AF3551A-F928-B882-CB9A-78B584C62D8F}"/>
              </a:ext>
            </a:extLst>
          </p:cNvPr>
          <p:cNvSpPr>
            <a:spLocks noGrp="1"/>
          </p:cNvSpPr>
          <p:nvPr>
            <p:ph type="sldNum" sz="quarter" idx="10"/>
          </p:nvPr>
        </p:nvSpPr>
        <p:spPr/>
        <p:txBody>
          <a:bodyPr/>
          <a:lstStyle/>
          <a:p>
            <a:fld id="{86CB4B4D-7CA3-9044-876B-883B54F8677D}" type="slidenum">
              <a:rPr lang="en-US" smtClean="0"/>
              <a:t>13</a:t>
            </a:fld>
            <a:endParaRPr lang="en-US"/>
          </a:p>
        </p:txBody>
      </p:sp>
      <p:sp>
        <p:nvSpPr>
          <p:cNvPr id="44" name="Slide Number Placeholder 3">
            <a:extLst>
              <a:ext uri="{FF2B5EF4-FFF2-40B4-BE49-F238E27FC236}">
                <a16:creationId xmlns:a16="http://schemas.microsoft.com/office/drawing/2014/main" id="{B3692E63-F849-365F-3E60-2CFE99BA9866}"/>
              </a:ext>
            </a:extLst>
          </p:cNvPr>
          <p:cNvSpPr txBox="1">
            <a:spLocks/>
          </p:cNvSpPr>
          <p:nvPr/>
        </p:nvSpPr>
        <p:spPr>
          <a:xfrm>
            <a:off x="9657238" y="6318635"/>
            <a:ext cx="2057400" cy="273844"/>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defRPr/>
            </a:pPr>
            <a:fld id="{E66E8E0D-2357-4AB6-9C7D-B43A84C38011}" type="slidenum">
              <a:rPr lang="en-US" smtClean="0">
                <a:solidFill>
                  <a:prstClr val="black">
                    <a:lumMod val="50000"/>
                    <a:lumOff val="50000"/>
                  </a:prstClr>
                </a:solidFill>
                <a:latin typeface="Calibri" panose="020F0502020204030204"/>
              </a:rPr>
              <a:pPr>
                <a:spcAft>
                  <a:spcPts val="450"/>
                </a:spcAft>
                <a:defRPr/>
              </a:pPr>
              <a:t>13</a:t>
            </a:fld>
            <a:endParaRPr lang="en-US">
              <a:solidFill>
                <a:prstClr val="black">
                  <a:lumMod val="50000"/>
                  <a:lumOff val="50000"/>
                </a:prstClr>
              </a:solidFill>
              <a:latin typeface="Calibri" panose="020F0502020204030204"/>
            </a:endParaRPr>
          </a:p>
        </p:txBody>
      </p:sp>
      <p:pic>
        <p:nvPicPr>
          <p:cNvPr id="4" name="Picture 3">
            <a:extLst>
              <a:ext uri="{FF2B5EF4-FFF2-40B4-BE49-F238E27FC236}">
                <a16:creationId xmlns:a16="http://schemas.microsoft.com/office/drawing/2014/main" id="{B0E98840-5927-B29B-81DA-BC409CBDEB0D}"/>
              </a:ext>
            </a:extLst>
          </p:cNvPr>
          <p:cNvPicPr>
            <a:picLocks noChangeAspect="1"/>
          </p:cNvPicPr>
          <p:nvPr/>
        </p:nvPicPr>
        <p:blipFill>
          <a:blip r:embed="rId6"/>
          <a:stretch>
            <a:fillRect/>
          </a:stretch>
        </p:blipFill>
        <p:spPr>
          <a:xfrm>
            <a:off x="460904" y="1874583"/>
            <a:ext cx="10935758" cy="3537172"/>
          </a:xfrm>
          <a:prstGeom prst="rect">
            <a:avLst/>
          </a:prstGeom>
        </p:spPr>
      </p:pic>
      <p:sp>
        <p:nvSpPr>
          <p:cNvPr id="5" name="TextBox 4">
            <a:extLst>
              <a:ext uri="{FF2B5EF4-FFF2-40B4-BE49-F238E27FC236}">
                <a16:creationId xmlns:a16="http://schemas.microsoft.com/office/drawing/2014/main" id="{0058FEE0-7599-4C4A-0D13-D8569DD9D9A3}"/>
              </a:ext>
            </a:extLst>
          </p:cNvPr>
          <p:cNvSpPr txBox="1"/>
          <p:nvPr/>
        </p:nvSpPr>
        <p:spPr>
          <a:xfrm>
            <a:off x="738130" y="2196445"/>
            <a:ext cx="10715740" cy="2318994"/>
          </a:xfrm>
          <a:prstGeom prst="rect">
            <a:avLst/>
          </a:prstGeom>
          <a:noFill/>
          <a:ln w="69850">
            <a:solidFill>
              <a:schemeClr val="accent6"/>
            </a:solidFill>
          </a:ln>
        </p:spPr>
        <p:txBody>
          <a:bodyPr wrap="square" rtlCol="0">
            <a:spAutoFit/>
          </a:bodyPr>
          <a:lstStyle/>
          <a:p>
            <a:endParaRPr lang="en-US"/>
          </a:p>
        </p:txBody>
      </p:sp>
    </p:spTree>
    <p:extLst>
      <p:ext uri="{BB962C8B-B14F-4D97-AF65-F5344CB8AC3E}">
        <p14:creationId xmlns:p14="http://schemas.microsoft.com/office/powerpoint/2010/main" val="401985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824FA-C651-F230-5D2C-536CCA0F98CA}"/>
              </a:ext>
            </a:extLst>
          </p:cNvPr>
          <p:cNvSpPr>
            <a:spLocks noGrp="1"/>
          </p:cNvSpPr>
          <p:nvPr>
            <p:ph type="title"/>
          </p:nvPr>
        </p:nvSpPr>
        <p:spPr>
          <a:xfrm>
            <a:off x="128269" y="4165550"/>
            <a:ext cx="4419599" cy="1325563"/>
          </a:xfrm>
        </p:spPr>
        <p:txBody>
          <a:bodyPr>
            <a:normAutofit fontScale="90000"/>
          </a:bodyPr>
          <a:lstStyle/>
          <a:p>
            <a:pPr algn="ctr"/>
            <a:r>
              <a:rPr lang="en-US"/>
              <a:t>Broker Compensation Disclosure</a:t>
            </a:r>
          </a:p>
        </p:txBody>
      </p:sp>
    </p:spTree>
    <p:extLst>
      <p:ext uri="{BB962C8B-B14F-4D97-AF65-F5344CB8AC3E}">
        <p14:creationId xmlns:p14="http://schemas.microsoft.com/office/powerpoint/2010/main" val="3537385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23D6FC0-340A-FC75-2B44-F18D1FD6E51C}"/>
              </a:ext>
            </a:extLst>
          </p:cNvPr>
          <p:cNvSpPr>
            <a:spLocks noGrp="1"/>
          </p:cNvSpPr>
          <p:nvPr>
            <p:ph type="title"/>
          </p:nvPr>
        </p:nvSpPr>
        <p:spPr>
          <a:xfrm>
            <a:off x="592879" y="3010489"/>
            <a:ext cx="4554156" cy="1552083"/>
          </a:xfrm>
        </p:spPr>
        <p:txBody>
          <a:bodyPr/>
          <a:lstStyle/>
          <a:p>
            <a:r>
              <a:rPr lang="en-US"/>
              <a:t>Broker Compensation </a:t>
            </a:r>
            <a:br>
              <a:rPr lang="en-US"/>
            </a:br>
            <a:r>
              <a:rPr lang="en-US"/>
              <a:t>Disclosure Form</a:t>
            </a:r>
          </a:p>
        </p:txBody>
      </p:sp>
      <p:sp>
        <p:nvSpPr>
          <p:cNvPr id="19" name="Slide Number Placeholder 3">
            <a:extLst>
              <a:ext uri="{FF2B5EF4-FFF2-40B4-BE49-F238E27FC236}">
                <a16:creationId xmlns:a16="http://schemas.microsoft.com/office/drawing/2014/main" id="{AC9AF61A-AFD9-0DC6-C426-BC6C75006941}"/>
              </a:ext>
            </a:extLst>
          </p:cNvPr>
          <p:cNvSpPr txBox="1">
            <a:spLocks/>
          </p:cNvSpPr>
          <p:nvPr/>
        </p:nvSpPr>
        <p:spPr>
          <a:xfrm>
            <a:off x="9657238" y="6318635"/>
            <a:ext cx="2057400" cy="273844"/>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defRPr/>
            </a:pPr>
            <a:fld id="{E66E8E0D-2357-4AB6-9C7D-B43A84C38011}" type="slidenum">
              <a:rPr lang="en-US" smtClean="0">
                <a:solidFill>
                  <a:prstClr val="black">
                    <a:lumMod val="50000"/>
                    <a:lumOff val="50000"/>
                  </a:prstClr>
                </a:solidFill>
                <a:latin typeface="Calibri" panose="020F0502020204030204"/>
              </a:rPr>
              <a:pPr>
                <a:spcAft>
                  <a:spcPts val="450"/>
                </a:spcAft>
                <a:defRPr/>
              </a:pPr>
              <a:t>15</a:t>
            </a:fld>
            <a:endParaRPr lang="en-US">
              <a:solidFill>
                <a:prstClr val="black">
                  <a:lumMod val="50000"/>
                  <a:lumOff val="50000"/>
                </a:prstClr>
              </a:solidFill>
              <a:latin typeface="Calibri" panose="020F0502020204030204"/>
            </a:endParaRPr>
          </a:p>
        </p:txBody>
      </p:sp>
      <p:pic>
        <p:nvPicPr>
          <p:cNvPr id="2" name="Picture 1">
            <a:extLst>
              <a:ext uri="{FF2B5EF4-FFF2-40B4-BE49-F238E27FC236}">
                <a16:creationId xmlns:a16="http://schemas.microsoft.com/office/drawing/2014/main" id="{3CA5DED5-2C99-FABC-9C37-CBD1A708EE49}"/>
              </a:ext>
            </a:extLst>
          </p:cNvPr>
          <p:cNvPicPr>
            <a:picLocks noChangeAspect="1"/>
          </p:cNvPicPr>
          <p:nvPr/>
        </p:nvPicPr>
        <p:blipFill>
          <a:blip r:embed="rId2"/>
          <a:stretch>
            <a:fillRect/>
          </a:stretch>
        </p:blipFill>
        <p:spPr>
          <a:xfrm>
            <a:off x="5914448" y="408692"/>
            <a:ext cx="5800190" cy="5747401"/>
          </a:xfrm>
          <a:prstGeom prst="rect">
            <a:avLst/>
          </a:prstGeom>
        </p:spPr>
      </p:pic>
    </p:spTree>
    <p:extLst>
      <p:ext uri="{BB962C8B-B14F-4D97-AF65-F5344CB8AC3E}">
        <p14:creationId xmlns:p14="http://schemas.microsoft.com/office/powerpoint/2010/main" val="1069138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C1134-F0FB-4869-3BF1-66859695DCD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ED983F4-4D3C-0E6C-86DA-8E9592C0B4AE}"/>
              </a:ext>
            </a:extLst>
          </p:cNvPr>
          <p:cNvSpPr>
            <a:spLocks noGrp="1"/>
          </p:cNvSpPr>
          <p:nvPr>
            <p:ph type="title"/>
          </p:nvPr>
        </p:nvSpPr>
        <p:spPr>
          <a:xfrm>
            <a:off x="270054" y="116461"/>
            <a:ext cx="11444584" cy="622522"/>
          </a:xfrm>
        </p:spPr>
        <p:txBody>
          <a:bodyPr/>
          <a:lstStyle/>
          <a:p>
            <a:pPr algn="ctr"/>
            <a:r>
              <a:rPr lang="en-US"/>
              <a:t>Broker Compensation Disclosure Form</a:t>
            </a:r>
            <a:br>
              <a:rPr lang="en-US"/>
            </a:br>
            <a:r>
              <a:rPr lang="en-US" sz="1800"/>
              <a:t>ERISA 408(b) Notice</a:t>
            </a:r>
            <a:br>
              <a:rPr lang="en-US"/>
            </a:br>
            <a:endParaRPr lang="en-US"/>
          </a:p>
        </p:txBody>
      </p:sp>
      <p:sp>
        <p:nvSpPr>
          <p:cNvPr id="3" name="Slide Number Placeholder 3">
            <a:extLst>
              <a:ext uri="{FF2B5EF4-FFF2-40B4-BE49-F238E27FC236}">
                <a16:creationId xmlns:a16="http://schemas.microsoft.com/office/drawing/2014/main" id="{E2A89F9B-0EBD-23A3-6927-1E93118172CD}"/>
              </a:ext>
            </a:extLst>
          </p:cNvPr>
          <p:cNvSpPr txBox="1">
            <a:spLocks/>
          </p:cNvSpPr>
          <p:nvPr/>
        </p:nvSpPr>
        <p:spPr>
          <a:xfrm>
            <a:off x="9657238" y="6318635"/>
            <a:ext cx="2057400" cy="273844"/>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defRPr/>
            </a:pPr>
            <a:fld id="{E66E8E0D-2357-4AB6-9C7D-B43A84C38011}" type="slidenum">
              <a:rPr lang="en-US" smtClean="0">
                <a:solidFill>
                  <a:prstClr val="black">
                    <a:lumMod val="50000"/>
                    <a:lumOff val="50000"/>
                  </a:prstClr>
                </a:solidFill>
                <a:latin typeface="Calibri" panose="020F0502020204030204"/>
              </a:rPr>
              <a:pPr>
                <a:spcAft>
                  <a:spcPts val="450"/>
                </a:spcAft>
                <a:defRPr/>
              </a:pPr>
              <a:t>16</a:t>
            </a:fld>
            <a:endParaRPr lang="en-US">
              <a:solidFill>
                <a:prstClr val="black">
                  <a:lumMod val="50000"/>
                  <a:lumOff val="50000"/>
                </a:prstClr>
              </a:solidFill>
              <a:latin typeface="Calibri" panose="020F0502020204030204"/>
            </a:endParaRPr>
          </a:p>
        </p:txBody>
      </p:sp>
      <p:pic>
        <p:nvPicPr>
          <p:cNvPr id="5" name="Picture 4">
            <a:extLst>
              <a:ext uri="{FF2B5EF4-FFF2-40B4-BE49-F238E27FC236}">
                <a16:creationId xmlns:a16="http://schemas.microsoft.com/office/drawing/2014/main" id="{9E6F9958-6FA6-F2A2-486C-F65209983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536" y="906707"/>
            <a:ext cx="4542855" cy="576072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5BC0BBD9-A8F6-077F-DC68-1F63F64D1BE9}"/>
              </a:ext>
            </a:extLst>
          </p:cNvPr>
          <p:cNvPicPr>
            <a:picLocks noChangeAspect="1"/>
          </p:cNvPicPr>
          <p:nvPr/>
        </p:nvPicPr>
        <p:blipFill>
          <a:blip r:embed="rId3"/>
          <a:stretch>
            <a:fillRect/>
          </a:stretch>
        </p:blipFill>
        <p:spPr>
          <a:xfrm>
            <a:off x="62561" y="738983"/>
            <a:ext cx="5072312" cy="6352583"/>
          </a:xfrm>
          <a:prstGeom prst="rect">
            <a:avLst/>
          </a:prstGeom>
        </p:spPr>
      </p:pic>
    </p:spTree>
    <p:extLst>
      <p:ext uri="{BB962C8B-B14F-4D97-AF65-F5344CB8AC3E}">
        <p14:creationId xmlns:p14="http://schemas.microsoft.com/office/powerpoint/2010/main" val="5098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F6C60-91D3-BC1F-BA2C-86CF905D23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D15052-7A65-F185-60D8-8416F16F89D5}"/>
              </a:ext>
            </a:extLst>
          </p:cNvPr>
          <p:cNvSpPr>
            <a:spLocks noGrp="1"/>
          </p:cNvSpPr>
          <p:nvPr>
            <p:ph type="title"/>
          </p:nvPr>
        </p:nvSpPr>
        <p:spPr/>
        <p:txBody>
          <a:bodyPr/>
          <a:lstStyle/>
          <a:p>
            <a:pPr algn="ctr"/>
            <a:r>
              <a:rPr lang="en-US">
                <a:solidFill>
                  <a:schemeClr val="tx1"/>
                </a:solidFill>
              </a:rPr>
              <a:t>What’s Up?</a:t>
            </a:r>
          </a:p>
        </p:txBody>
      </p:sp>
      <p:sp>
        <p:nvSpPr>
          <p:cNvPr id="5" name="Slide Number Placeholder 4">
            <a:extLst>
              <a:ext uri="{FF2B5EF4-FFF2-40B4-BE49-F238E27FC236}">
                <a16:creationId xmlns:a16="http://schemas.microsoft.com/office/drawing/2014/main" id="{B203BB80-2454-E87D-70CF-9E13F62E78CC}"/>
              </a:ext>
            </a:extLst>
          </p:cNvPr>
          <p:cNvSpPr>
            <a:spLocks noGrp="1"/>
          </p:cNvSpPr>
          <p:nvPr>
            <p:ph type="sldNum" sz="quarter" idx="4294967295"/>
          </p:nvPr>
        </p:nvSpPr>
        <p:spPr>
          <a:xfrm>
            <a:off x="0" y="0"/>
            <a:ext cx="0" cy="0"/>
          </a:xfrm>
          <a:prstGeom prst="rect">
            <a:avLst/>
          </a:prstGeom>
        </p:spPr>
        <p:txBody>
          <a:bodyPr/>
          <a:lstStyle/>
          <a:p>
            <a:pPr marL="0" marR="0" lvl="0" indent="0" algn="l" defTabSz="412750" rtl="0" eaLnBrk="1" fontAlgn="auto" latinLnBrk="0" hangingPunct="0">
              <a:lnSpc>
                <a:spcPct val="150000"/>
              </a:lnSpc>
              <a:spcBef>
                <a:spcPts val="0"/>
              </a:spcBef>
              <a:spcAft>
                <a:spcPts val="0"/>
              </a:spcAft>
              <a:buClrTx/>
              <a:buSzTx/>
              <a:buFontTx/>
              <a:buNone/>
              <a:tabLst/>
              <a:defRPr/>
            </a:pPr>
            <a:fld id="{86CB4B4D-7CA3-9044-876B-883B54F8677D}" type="slidenum">
              <a:rPr kumimoji="0" lang="en-US" sz="1000" b="0" i="0" u="none" strike="noStrike" kern="0" cap="none" spc="30" normalizeH="0" baseline="0" noProof="0" smtClean="0">
                <a:ln>
                  <a:noFill/>
                </a:ln>
                <a:solidFill>
                  <a:srgbClr val="FFFFFF"/>
                </a:solidFill>
                <a:effectLst/>
                <a:uLnTx/>
                <a:uFillTx/>
                <a:latin typeface="Raleway"/>
                <a:ea typeface="+mn-ea"/>
                <a:cs typeface="+mn-cs"/>
                <a:sym typeface="Raleway"/>
              </a:rPr>
              <a:pPr marL="0" marR="0" lvl="0" indent="0" algn="l" defTabSz="412750" rtl="0" eaLnBrk="1" fontAlgn="auto" latinLnBrk="0" hangingPunct="0">
                <a:lnSpc>
                  <a:spcPct val="150000"/>
                </a:lnSpc>
                <a:spcBef>
                  <a:spcPts val="0"/>
                </a:spcBef>
                <a:spcAft>
                  <a:spcPts val="0"/>
                </a:spcAft>
                <a:buClrTx/>
                <a:buSzTx/>
                <a:buFontTx/>
                <a:buNone/>
                <a:tabLst/>
                <a:defRPr/>
              </a:pPr>
              <a:t>17</a:t>
            </a:fld>
            <a:endParaRPr kumimoji="0" lang="en-US" sz="1000" b="0" i="0" u="none" strike="noStrike" kern="0" cap="none" spc="30" normalizeH="0" baseline="0" noProof="0">
              <a:ln>
                <a:noFill/>
              </a:ln>
              <a:solidFill>
                <a:srgbClr val="FFFFFF"/>
              </a:solidFill>
              <a:effectLst/>
              <a:uLnTx/>
              <a:uFillTx/>
              <a:latin typeface="Raleway"/>
              <a:ea typeface="+mn-ea"/>
              <a:cs typeface="+mn-cs"/>
              <a:sym typeface="Raleway"/>
            </a:endParaRPr>
          </a:p>
        </p:txBody>
      </p:sp>
      <p:sp>
        <p:nvSpPr>
          <p:cNvPr id="4" name="Slide Number Placeholder 3">
            <a:extLst>
              <a:ext uri="{FF2B5EF4-FFF2-40B4-BE49-F238E27FC236}">
                <a16:creationId xmlns:a16="http://schemas.microsoft.com/office/drawing/2014/main" id="{53B8D857-8862-8A38-2698-D4013811677B}"/>
              </a:ext>
            </a:extLst>
          </p:cNvPr>
          <p:cNvSpPr txBox="1">
            <a:spLocks/>
          </p:cNvSpPr>
          <p:nvPr/>
        </p:nvSpPr>
        <p:spPr>
          <a:xfrm>
            <a:off x="4044950" y="6576208"/>
            <a:ext cx="2057400" cy="273844"/>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450"/>
              </a:spcAft>
              <a:buClrTx/>
              <a:buSzTx/>
              <a:buFontTx/>
              <a:buNone/>
              <a:tabLst/>
              <a:defRPr/>
            </a:pPr>
            <a:fld id="{E66E8E0D-2357-4AB6-9C7D-B43A84C38011}"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450"/>
                </a:spcAft>
                <a:buClrTx/>
                <a:buSzTx/>
                <a:buFontTx/>
                <a:buNone/>
                <a:tabLst/>
                <a:defRPr/>
              </a:pPr>
              <a:t>17</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7" name="Slide Number Placeholder 3">
            <a:extLst>
              <a:ext uri="{FF2B5EF4-FFF2-40B4-BE49-F238E27FC236}">
                <a16:creationId xmlns:a16="http://schemas.microsoft.com/office/drawing/2014/main" id="{9289845C-27EA-378E-19FD-09C374E942BF}"/>
              </a:ext>
            </a:extLst>
          </p:cNvPr>
          <p:cNvSpPr txBox="1">
            <a:spLocks/>
          </p:cNvSpPr>
          <p:nvPr/>
        </p:nvSpPr>
        <p:spPr>
          <a:xfrm>
            <a:off x="9657238" y="6318635"/>
            <a:ext cx="2057400" cy="273844"/>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450"/>
              </a:spcAft>
              <a:buClrTx/>
              <a:buSzTx/>
              <a:buFontTx/>
              <a:buNone/>
              <a:tabLst/>
              <a:defRPr/>
            </a:pPr>
            <a:fld id="{E66E8E0D-2357-4AB6-9C7D-B43A84C38011}"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450"/>
                </a:spcAft>
                <a:buClrTx/>
                <a:buSzTx/>
                <a:buFontTx/>
                <a:buNone/>
                <a:tabLst/>
                <a:defRPr/>
              </a:pPr>
              <a:t>17</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733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flag flying on a flagpole in front of a white building&#10;&#10;AI-generated content may be incorrect.">
            <a:extLst>
              <a:ext uri="{FF2B5EF4-FFF2-40B4-BE49-F238E27FC236}">
                <a16:creationId xmlns:a16="http://schemas.microsoft.com/office/drawing/2014/main" id="{B2CC187B-916A-87C4-6231-9E07AEE97A23}"/>
              </a:ext>
            </a:extLst>
          </p:cNvPr>
          <p:cNvPicPr>
            <a:picLocks noGrp="1" noChangeAspect="1"/>
          </p:cNvPicPr>
          <p:nvPr>
            <p:ph type="pic" sz="quarter" idx="26"/>
          </p:nvPr>
        </p:nvPicPr>
        <p:blipFill>
          <a:blip r:embed="rId2">
            <a:extLst>
              <a:ext uri="{28A0092B-C50C-407E-A947-70E740481C1C}">
                <a14:useLocalDpi xmlns:a14="http://schemas.microsoft.com/office/drawing/2010/main" val="0"/>
              </a:ext>
            </a:extLst>
          </a:blip>
          <a:srcRect/>
          <a:stretch>
            <a:fillRect/>
          </a:stretch>
        </p:blipFill>
        <p:spPr>
          <a:xfrm>
            <a:off x="5497503" y="1477735"/>
            <a:ext cx="6452519" cy="3902529"/>
          </a:xfrm>
          <a:prstGeom prst="rect">
            <a:avLst/>
          </a:prstGeom>
          <a:ln>
            <a:solidFill>
              <a:srgbClr val="C00000"/>
            </a:solid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9FEFE64C-367B-AC7E-27E5-5E78D2F12F36}"/>
              </a:ext>
            </a:extLst>
          </p:cNvPr>
          <p:cNvSpPr>
            <a:spLocks noGrp="1"/>
          </p:cNvSpPr>
          <p:nvPr>
            <p:ph type="title"/>
          </p:nvPr>
        </p:nvSpPr>
        <p:spPr>
          <a:xfrm>
            <a:off x="460904" y="408689"/>
            <a:ext cx="11253734" cy="622522"/>
          </a:xfrm>
        </p:spPr>
        <p:txBody>
          <a:bodyPr/>
          <a:lstStyle/>
          <a:p>
            <a:pPr algn="ctr"/>
            <a:r>
              <a:rPr lang="en-US" sz="3600"/>
              <a:t>One Big Beautiful Bill- </a:t>
            </a:r>
            <a:r>
              <a:rPr lang="en-US" sz="3600">
                <a:hlinkClick r:id="rId3"/>
              </a:rPr>
              <a:t>House Version</a:t>
            </a:r>
            <a:endParaRPr lang="en-US" sz="3600"/>
          </a:p>
        </p:txBody>
      </p:sp>
      <p:sp>
        <p:nvSpPr>
          <p:cNvPr id="7" name="Text Placeholder 6">
            <a:extLst>
              <a:ext uri="{FF2B5EF4-FFF2-40B4-BE49-F238E27FC236}">
                <a16:creationId xmlns:a16="http://schemas.microsoft.com/office/drawing/2014/main" id="{DC881CA2-6B37-775F-15AD-3BA4B271EB41}"/>
              </a:ext>
            </a:extLst>
          </p:cNvPr>
          <p:cNvSpPr>
            <a:spLocks noGrp="1"/>
          </p:cNvSpPr>
          <p:nvPr>
            <p:ph type="body" sz="quarter" idx="32"/>
          </p:nvPr>
        </p:nvSpPr>
        <p:spPr>
          <a:xfrm>
            <a:off x="772999" y="1574443"/>
            <a:ext cx="4326902" cy="3902529"/>
          </a:xfrm>
        </p:spPr>
        <p:txBody>
          <a:bodyPr/>
          <a:lstStyle/>
          <a:p>
            <a:r>
              <a:rPr lang="en-US" sz="2400"/>
              <a:t>The </a:t>
            </a:r>
            <a:r>
              <a:rPr lang="en-US" sz="2400" b="1" u="sng">
                <a:solidFill>
                  <a:srgbClr val="FF0000"/>
                </a:solidFill>
              </a:rPr>
              <a:t>proposed </a:t>
            </a:r>
            <a:r>
              <a:rPr lang="en-US" sz="2400"/>
              <a:t>One Big Beautiful Bill Act, also referred to as OBBBA, OBBB, BBB or OB3, is a budget reconciliation bill in the 119th United States Congress. </a:t>
            </a:r>
          </a:p>
          <a:p>
            <a:r>
              <a:rPr lang="en-US" sz="2400"/>
              <a:t>OBBBA passed the House of Representatives on May 22, 2025 in a largely party-line vote of 215–214–1.</a:t>
            </a:r>
          </a:p>
          <a:p>
            <a:endParaRPr lang="en-US"/>
          </a:p>
        </p:txBody>
      </p:sp>
      <p:sp>
        <p:nvSpPr>
          <p:cNvPr id="13" name="Slide Number Placeholder 12">
            <a:extLst>
              <a:ext uri="{FF2B5EF4-FFF2-40B4-BE49-F238E27FC236}">
                <a16:creationId xmlns:a16="http://schemas.microsoft.com/office/drawing/2014/main" id="{946B6933-A8B9-27AC-0604-38F398EA8FE9}"/>
              </a:ext>
            </a:extLst>
          </p:cNvPr>
          <p:cNvSpPr>
            <a:spLocks noGrp="1"/>
          </p:cNvSpPr>
          <p:nvPr>
            <p:ph type="sldNum" sz="quarter" idx="10"/>
          </p:nvPr>
        </p:nvSpPr>
        <p:spPr/>
        <p:txBody>
          <a:bodyPr/>
          <a:lstStyle/>
          <a:p>
            <a:pPr defTabSz="412750" hangingPunct="0">
              <a:lnSpc>
                <a:spcPct val="150000"/>
              </a:lnSpc>
            </a:pPr>
            <a:fld id="{86CB4B4D-7CA3-9044-876B-883B54F8677D}" type="slidenum">
              <a:rPr lang="en-US" sz="1000" kern="0" spc="30" smtClean="0">
                <a:solidFill>
                  <a:srgbClr val="FFFFFF"/>
                </a:solidFill>
                <a:latin typeface="Raleway"/>
                <a:sym typeface="Raleway"/>
              </a:rPr>
              <a:pPr defTabSz="412750" hangingPunct="0">
                <a:lnSpc>
                  <a:spcPct val="150000"/>
                </a:lnSpc>
              </a:pPr>
              <a:t>18</a:t>
            </a:fld>
            <a:endParaRPr lang="en-US" sz="1000" kern="0" spc="30">
              <a:solidFill>
                <a:srgbClr val="FFFFFF"/>
              </a:solidFill>
              <a:latin typeface="Raleway"/>
              <a:sym typeface="Raleway"/>
            </a:endParaRPr>
          </a:p>
        </p:txBody>
      </p:sp>
      <p:sp>
        <p:nvSpPr>
          <p:cNvPr id="14" name="Slide Number Placeholder 3">
            <a:extLst>
              <a:ext uri="{FF2B5EF4-FFF2-40B4-BE49-F238E27FC236}">
                <a16:creationId xmlns:a16="http://schemas.microsoft.com/office/drawing/2014/main" id="{71175D82-8E69-300D-0B8C-D6939E6E6FDF}"/>
              </a:ext>
            </a:extLst>
          </p:cNvPr>
          <p:cNvSpPr txBox="1">
            <a:spLocks/>
          </p:cNvSpPr>
          <p:nvPr/>
        </p:nvSpPr>
        <p:spPr>
          <a:xfrm>
            <a:off x="9657238" y="6318635"/>
            <a:ext cx="2057400" cy="273844"/>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defRPr/>
            </a:pPr>
            <a:fld id="{E66E8E0D-2357-4AB6-9C7D-B43A84C38011}" type="slidenum">
              <a:rPr lang="en-US" smtClean="0">
                <a:solidFill>
                  <a:prstClr val="black">
                    <a:lumMod val="50000"/>
                    <a:lumOff val="50000"/>
                  </a:prstClr>
                </a:solidFill>
                <a:latin typeface="Calibri" panose="020F0502020204030204"/>
              </a:rPr>
              <a:pPr>
                <a:spcAft>
                  <a:spcPts val="450"/>
                </a:spcAft>
                <a:defRPr/>
              </a:pPr>
              <a:t>18</a:t>
            </a:fld>
            <a:endParaRPr lang="en-US">
              <a:solidFill>
                <a:prstClr val="black">
                  <a:lumMod val="50000"/>
                  <a:lumOff val="50000"/>
                </a:prstClr>
              </a:solidFill>
              <a:latin typeface="Calibri" panose="020F0502020204030204"/>
            </a:endParaRPr>
          </a:p>
        </p:txBody>
      </p:sp>
    </p:spTree>
    <p:extLst>
      <p:ext uri="{BB962C8B-B14F-4D97-AF65-F5344CB8AC3E}">
        <p14:creationId xmlns:p14="http://schemas.microsoft.com/office/powerpoint/2010/main" val="337670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44E24E6C-B929-5086-7FDD-FC0AE324B545}"/>
              </a:ext>
            </a:extLst>
          </p:cNvPr>
          <p:cNvSpPr>
            <a:spLocks noGrp="1"/>
          </p:cNvSpPr>
          <p:nvPr>
            <p:ph type="body" idx="25"/>
          </p:nvPr>
        </p:nvSpPr>
        <p:spPr>
          <a:xfrm>
            <a:off x="635899" y="2090016"/>
            <a:ext cx="7740416" cy="3789575"/>
          </a:xfrm>
        </p:spPr>
        <p:txBody>
          <a:bodyPr/>
          <a:lstStyle/>
          <a:p>
            <a:r>
              <a:rPr lang="en-US" sz="2800" b="0" i="0">
                <a:solidFill>
                  <a:srgbClr val="000000"/>
                </a:solidFill>
                <a:effectLst/>
                <a:latin typeface="Public Sans"/>
              </a:rPr>
              <a:t>Some of the other health account provisions left out would increase the HSA contribution limit for low-income and moderate-income workers, let older workers contribute more to their HSAs, and let people use HSAs to pay for health club memberships and direct primary care program bills.</a:t>
            </a:r>
          </a:p>
        </p:txBody>
      </p:sp>
      <p:sp>
        <p:nvSpPr>
          <p:cNvPr id="16" name="Title 15">
            <a:extLst>
              <a:ext uri="{FF2B5EF4-FFF2-40B4-BE49-F238E27FC236}">
                <a16:creationId xmlns:a16="http://schemas.microsoft.com/office/drawing/2014/main" id="{56FE4852-6B71-4C16-7BA7-F39AA59E0574}"/>
              </a:ext>
            </a:extLst>
          </p:cNvPr>
          <p:cNvSpPr>
            <a:spLocks noGrp="1"/>
          </p:cNvSpPr>
          <p:nvPr>
            <p:ph type="title"/>
          </p:nvPr>
        </p:nvSpPr>
        <p:spPr>
          <a:xfrm>
            <a:off x="460904" y="408689"/>
            <a:ext cx="11270192" cy="622522"/>
          </a:xfrm>
        </p:spPr>
        <p:txBody>
          <a:bodyPr/>
          <a:lstStyle/>
          <a:p>
            <a:pPr algn="ctr"/>
            <a:r>
              <a:rPr lang="en-US" sz="3600"/>
              <a:t>One Big Beautiful Bill- </a:t>
            </a:r>
            <a:r>
              <a:rPr lang="en-US" sz="3600">
                <a:hlinkClick r:id="rId2"/>
              </a:rPr>
              <a:t>Senate Version</a:t>
            </a:r>
            <a:br>
              <a:rPr lang="en-US" sz="2400"/>
            </a:br>
            <a:endParaRPr lang="en-US" sz="2400"/>
          </a:p>
        </p:txBody>
      </p:sp>
      <p:sp>
        <p:nvSpPr>
          <p:cNvPr id="19" name="Text Placeholder 18">
            <a:extLst>
              <a:ext uri="{FF2B5EF4-FFF2-40B4-BE49-F238E27FC236}">
                <a16:creationId xmlns:a16="http://schemas.microsoft.com/office/drawing/2014/main" id="{4DE29F61-C319-669C-3BA9-00927BD699C0}"/>
              </a:ext>
            </a:extLst>
          </p:cNvPr>
          <p:cNvSpPr>
            <a:spLocks noGrp="1"/>
          </p:cNvSpPr>
          <p:nvPr>
            <p:ph type="body" idx="29"/>
          </p:nvPr>
        </p:nvSpPr>
        <p:spPr>
          <a:xfrm>
            <a:off x="460904" y="1183064"/>
            <a:ext cx="11270192" cy="3698640"/>
          </a:xfrm>
        </p:spPr>
        <p:txBody>
          <a:bodyPr/>
          <a:lstStyle/>
          <a:p>
            <a:r>
              <a:rPr lang="en-US" sz="2800"/>
              <a:t>No HSA, HRA or CHOICE (ICHRA) mention in the Senate version</a:t>
            </a:r>
          </a:p>
        </p:txBody>
      </p:sp>
      <p:sp>
        <p:nvSpPr>
          <p:cNvPr id="4" name="Slide Number Placeholder 3">
            <a:extLst>
              <a:ext uri="{FF2B5EF4-FFF2-40B4-BE49-F238E27FC236}">
                <a16:creationId xmlns:a16="http://schemas.microsoft.com/office/drawing/2014/main" id="{431E2E8F-95D5-0097-D4BB-A50121048C3F}"/>
              </a:ext>
            </a:extLst>
          </p:cNvPr>
          <p:cNvSpPr>
            <a:spLocks noGrp="1"/>
          </p:cNvSpPr>
          <p:nvPr>
            <p:ph type="sldNum" sz="quarter" idx="4294967295"/>
          </p:nvPr>
        </p:nvSpPr>
        <p:spPr>
          <a:xfrm>
            <a:off x="0" y="0"/>
            <a:ext cx="0" cy="0"/>
          </a:xfrm>
        </p:spPr>
        <p:txBody>
          <a:bodyPr/>
          <a:lstStyle/>
          <a:p>
            <a:pPr defTabSz="412750" hangingPunct="0">
              <a:lnSpc>
                <a:spcPct val="150000"/>
              </a:lnSpc>
            </a:pPr>
            <a:fld id="{86CB4B4D-7CA3-9044-876B-883B54F8677D}" type="slidenum">
              <a:rPr lang="en-US" sz="1000" kern="0" spc="30" smtClean="0">
                <a:solidFill>
                  <a:srgbClr val="FFFFFF"/>
                </a:solidFill>
                <a:latin typeface="Raleway"/>
                <a:sym typeface="Raleway"/>
              </a:rPr>
              <a:pPr defTabSz="412750" hangingPunct="0">
                <a:lnSpc>
                  <a:spcPct val="150000"/>
                </a:lnSpc>
              </a:pPr>
              <a:t>19</a:t>
            </a:fld>
            <a:endParaRPr lang="en-US" sz="1000" kern="0" spc="30">
              <a:solidFill>
                <a:srgbClr val="FFFFFF"/>
              </a:solidFill>
              <a:latin typeface="Raleway"/>
              <a:sym typeface="Raleway"/>
            </a:endParaRPr>
          </a:p>
        </p:txBody>
      </p:sp>
      <p:pic>
        <p:nvPicPr>
          <p:cNvPr id="29" name="Picture 28" descr="A blue circle with a white and yellow emblem with a eagle and a flag&#10;&#10;AI-generated content may be incorrect.">
            <a:extLst>
              <a:ext uri="{FF2B5EF4-FFF2-40B4-BE49-F238E27FC236}">
                <a16:creationId xmlns:a16="http://schemas.microsoft.com/office/drawing/2014/main" id="{CFF667D4-C174-3846-4801-F4013F4D052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37580" y="2159867"/>
            <a:ext cx="3032251" cy="2973027"/>
          </a:xfrm>
          <a:prstGeom prst="rect">
            <a:avLst/>
          </a:prstGeom>
        </p:spPr>
      </p:pic>
      <p:sp>
        <p:nvSpPr>
          <p:cNvPr id="30" name="TextBox 29">
            <a:extLst>
              <a:ext uri="{FF2B5EF4-FFF2-40B4-BE49-F238E27FC236}">
                <a16:creationId xmlns:a16="http://schemas.microsoft.com/office/drawing/2014/main" id="{A38CEC57-9445-3567-4049-A5D722DD19A6}"/>
              </a:ext>
            </a:extLst>
          </p:cNvPr>
          <p:cNvSpPr txBox="1"/>
          <p:nvPr/>
        </p:nvSpPr>
        <p:spPr>
          <a:xfrm>
            <a:off x="9159749" y="6877479"/>
            <a:ext cx="3032251" cy="230832"/>
          </a:xfrm>
          <a:prstGeom prst="rect">
            <a:avLst/>
          </a:prstGeom>
          <a:noFill/>
        </p:spPr>
        <p:txBody>
          <a:bodyPr wrap="square" rtlCol="0">
            <a:spAutoFit/>
          </a:bodyPr>
          <a:lstStyle/>
          <a:p>
            <a:r>
              <a:rPr lang="en-US" sz="900">
                <a:hlinkClick r:id="rId4" tooltip="https://www.flickr.com/photos/donkeyhotey/5789846903/in/photostream/"/>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140939197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4F0A914E-5141-5862-E465-4A51E3DFCBC7}"/>
              </a:ext>
            </a:extLst>
          </p:cNvPr>
          <p:cNvSpPr>
            <a:spLocks noGrp="1"/>
          </p:cNvSpPr>
          <p:nvPr>
            <p:ph type="sldNum" sz="quarter" idx="10"/>
          </p:nvPr>
        </p:nvSpPr>
        <p:spPr/>
        <p:txBody>
          <a:bodyPr>
            <a:normAutofit fontScale="25000" lnSpcReduction="20000"/>
          </a:bodyPr>
          <a:lstStyle/>
          <a:p>
            <a:pPr marL="0" marR="0" lvl="0" indent="0" algn="r" defTabSz="914400" rtl="0" eaLnBrk="1" fontAlgn="auto" latinLnBrk="0" hangingPunct="1">
              <a:lnSpc>
                <a:spcPct val="100000"/>
              </a:lnSpc>
              <a:spcBef>
                <a:spcPts val="0"/>
              </a:spcBef>
              <a:spcAft>
                <a:spcPts val="450"/>
              </a:spcAft>
              <a:buClrTx/>
              <a:buSzTx/>
              <a:buFontTx/>
              <a:buNone/>
              <a:tabLst/>
              <a:defRPr/>
            </a:pPr>
            <a:fld id="{E66E8E0D-2357-4AB6-9C7D-B43A84C38011}"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450"/>
                </a:spcAft>
                <a:buClrTx/>
                <a:buSzTx/>
                <a:buFontTx/>
                <a:buNone/>
                <a:tabLst/>
                <a:defRPr/>
              </a:pPr>
              <a:t>2</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15" name="Chart Placeholder 14">
            <a:extLst>
              <a:ext uri="{FF2B5EF4-FFF2-40B4-BE49-F238E27FC236}">
                <a16:creationId xmlns:a16="http://schemas.microsoft.com/office/drawing/2014/main" id="{4E3DB3F5-9D4D-7197-2688-167BC0163B52}"/>
              </a:ext>
            </a:extLst>
          </p:cNvPr>
          <p:cNvSpPr>
            <a:spLocks noGrp="1"/>
          </p:cNvSpPr>
          <p:nvPr>
            <p:ph type="chart" sz="quarter" idx="31"/>
          </p:nvPr>
        </p:nvSpPr>
        <p:spPr/>
        <p:txBody>
          <a:bodyPr/>
          <a:lstStyle/>
          <a:p>
            <a:endParaRPr lang="en-US"/>
          </a:p>
        </p:txBody>
      </p:sp>
      <p:sp>
        <p:nvSpPr>
          <p:cNvPr id="11" name="Text Placeholder 10">
            <a:extLst>
              <a:ext uri="{FF2B5EF4-FFF2-40B4-BE49-F238E27FC236}">
                <a16:creationId xmlns:a16="http://schemas.microsoft.com/office/drawing/2014/main" id="{589E715D-30CE-C342-295C-C6925E91CF17}"/>
              </a:ext>
            </a:extLst>
          </p:cNvPr>
          <p:cNvSpPr>
            <a:spLocks noGrp="1"/>
          </p:cNvSpPr>
          <p:nvPr>
            <p:ph type="body" idx="23"/>
          </p:nvPr>
        </p:nvSpPr>
        <p:spPr>
          <a:xfrm>
            <a:off x="477361" y="539583"/>
            <a:ext cx="10965127" cy="4064400"/>
          </a:xfrm>
        </p:spPr>
        <p:txBody>
          <a:bodyPr/>
          <a:lstStyle/>
          <a:p>
            <a:r>
              <a:rPr lang="en-US" sz="3200">
                <a:latin typeface="Georgia" panose="02040502050405020303" pitchFamily="18" charset="0"/>
              </a:rPr>
              <a:t>Disclaimer</a:t>
            </a:r>
          </a:p>
        </p:txBody>
      </p:sp>
      <p:graphicFrame>
        <p:nvGraphicFramePr>
          <p:cNvPr id="7" name="TextBox 4">
            <a:extLst>
              <a:ext uri="{FF2B5EF4-FFF2-40B4-BE49-F238E27FC236}">
                <a16:creationId xmlns:a16="http://schemas.microsoft.com/office/drawing/2014/main" id="{214DB13F-7B8F-70DF-387A-BAD09503A8F2}"/>
              </a:ext>
            </a:extLst>
          </p:cNvPr>
          <p:cNvGraphicFramePr/>
          <p:nvPr>
            <p:extLst>
              <p:ext uri="{D42A27DB-BD31-4B8C-83A1-F6EECF244321}">
                <p14:modId xmlns:p14="http://schemas.microsoft.com/office/powerpoint/2010/main" val="2004674645"/>
              </p:ext>
            </p:extLst>
          </p:nvPr>
        </p:nvGraphicFramePr>
        <p:xfrm>
          <a:off x="477361" y="1488539"/>
          <a:ext cx="11237277" cy="4154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Slide Number Placeholder 3">
            <a:extLst>
              <a:ext uri="{FF2B5EF4-FFF2-40B4-BE49-F238E27FC236}">
                <a16:creationId xmlns:a16="http://schemas.microsoft.com/office/drawing/2014/main" id="{52439942-43C7-ACF8-6150-DDEBF1A09CA9}"/>
              </a:ext>
            </a:extLst>
          </p:cNvPr>
          <p:cNvSpPr txBox="1">
            <a:spLocks/>
          </p:cNvSpPr>
          <p:nvPr/>
        </p:nvSpPr>
        <p:spPr>
          <a:xfrm>
            <a:off x="9657238" y="6318635"/>
            <a:ext cx="2057400" cy="273844"/>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defRPr/>
            </a:pPr>
            <a:fld id="{E66E8E0D-2357-4AB6-9C7D-B43A84C38011}" type="slidenum">
              <a:rPr lang="en-US" smtClean="0">
                <a:solidFill>
                  <a:prstClr val="black">
                    <a:lumMod val="50000"/>
                    <a:lumOff val="50000"/>
                  </a:prstClr>
                </a:solidFill>
                <a:latin typeface="Calibri" panose="020F0502020204030204"/>
              </a:rPr>
              <a:pPr>
                <a:spcAft>
                  <a:spcPts val="450"/>
                </a:spcAft>
                <a:defRPr/>
              </a:pPr>
              <a:t>2</a:t>
            </a:fld>
            <a:endParaRPr lang="en-US">
              <a:solidFill>
                <a:prstClr val="black">
                  <a:lumMod val="50000"/>
                  <a:lumOff val="50000"/>
                </a:prstClr>
              </a:solidFill>
              <a:latin typeface="Calibri" panose="020F0502020204030204"/>
            </a:endParaRPr>
          </a:p>
        </p:txBody>
      </p:sp>
      <p:sp>
        <p:nvSpPr>
          <p:cNvPr id="2" name="TextBox 1">
            <a:extLst>
              <a:ext uri="{FF2B5EF4-FFF2-40B4-BE49-F238E27FC236}">
                <a16:creationId xmlns:a16="http://schemas.microsoft.com/office/drawing/2014/main" id="{C26E6C73-72B9-C589-7F6D-5756143676B7}"/>
              </a:ext>
            </a:extLst>
          </p:cNvPr>
          <p:cNvSpPr txBox="1"/>
          <p:nvPr/>
        </p:nvSpPr>
        <p:spPr>
          <a:xfrm>
            <a:off x="2237649" y="6169263"/>
            <a:ext cx="9026013" cy="369332"/>
          </a:xfrm>
          <a:prstGeom prst="rect">
            <a:avLst/>
          </a:prstGeom>
          <a:noFill/>
        </p:spPr>
        <p:txBody>
          <a:bodyPr wrap="square" rtlCol="0">
            <a:spAutoFit/>
          </a:bodyPr>
          <a:lstStyle/>
          <a:p>
            <a:r>
              <a:rPr lang="en-US" sz="900"/>
              <a:t>©2025 Centerstone Insurance and Financial Services, LLC d/b/a CRC Benefits. California License No. 0639679. No claim to any government works or material copyrighted by third parties. </a:t>
            </a:r>
            <a:br>
              <a:rPr lang="en-US" sz="900"/>
            </a:br>
            <a:r>
              <a:rPr lang="en-US" sz="900"/>
              <a:t>This material is intended for licensed insurance agency use only. This is not intended for business owner or insured use. If you are not a licensed agent, please disregard this communication.</a:t>
            </a:r>
          </a:p>
        </p:txBody>
      </p:sp>
    </p:spTree>
    <p:extLst>
      <p:ext uri="{BB962C8B-B14F-4D97-AF65-F5344CB8AC3E}">
        <p14:creationId xmlns:p14="http://schemas.microsoft.com/office/powerpoint/2010/main" val="122624687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0FE4F-B7DC-6399-A97E-625922D62693}"/>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1B0214F9-CBFC-C579-5210-2F8F951680E3}"/>
              </a:ext>
            </a:extLst>
          </p:cNvPr>
          <p:cNvSpPr>
            <a:spLocks noGrp="1"/>
          </p:cNvSpPr>
          <p:nvPr>
            <p:ph type="sldNum" sz="quarter" idx="2"/>
          </p:nvPr>
        </p:nvSpPr>
        <p:spPr/>
        <p:txBody>
          <a:bodyPr>
            <a:normAutofit fontScale="25000" lnSpcReduction="20000"/>
          </a:bodyPr>
          <a:lstStyle/>
          <a:p>
            <a:pPr marL="0" marR="0" lvl="0" indent="0" algn="r" defTabSz="914400" rtl="0" eaLnBrk="1" fontAlgn="auto" latinLnBrk="0" hangingPunct="1">
              <a:lnSpc>
                <a:spcPct val="100000"/>
              </a:lnSpc>
              <a:spcBef>
                <a:spcPts val="0"/>
              </a:spcBef>
              <a:spcAft>
                <a:spcPts val="450"/>
              </a:spcAft>
              <a:buClrTx/>
              <a:buSzTx/>
              <a:buFontTx/>
              <a:buNone/>
              <a:tabLst/>
              <a:defRPr/>
            </a:pPr>
            <a:fld id="{E66E8E0D-2357-4AB6-9C7D-B43A84C38011}"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450"/>
                </a:spcAft>
                <a:buClrTx/>
                <a:buSzTx/>
                <a:buFontTx/>
                <a:buNone/>
                <a:tabLst/>
                <a:defRPr/>
              </a:pPr>
              <a:t>20</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F1BD5BC5-6466-40CE-147E-AE2A219BB873}"/>
              </a:ext>
            </a:extLst>
          </p:cNvPr>
          <p:cNvSpPr>
            <a:spLocks noGrp="1"/>
          </p:cNvSpPr>
          <p:nvPr>
            <p:ph type="title"/>
          </p:nvPr>
        </p:nvSpPr>
        <p:spPr/>
        <p:txBody>
          <a:bodyPr>
            <a:noAutofit/>
          </a:bodyPr>
          <a:lstStyle/>
          <a:p>
            <a:pPr marR="0" lvl="0" algn="l" defTabSz="914400" rtl="0" eaLnBrk="1" fontAlgn="auto" latinLnBrk="0" hangingPunct="1">
              <a:lnSpc>
                <a:spcPct val="90000"/>
              </a:lnSpc>
              <a:spcBef>
                <a:spcPts val="1000"/>
              </a:spcBef>
              <a:spcAft>
                <a:spcPts val="0"/>
              </a:spcAft>
              <a:buClrTx/>
              <a:buSzTx/>
              <a:tabLst/>
              <a:defRPr/>
            </a:pPr>
            <a:br>
              <a:rPr kumimoji="0" lang="en-US" sz="2800" b="0" i="0" u="none" strike="noStrike" kern="1200" cap="none" spc="0" normalizeH="0" baseline="0" noProof="0">
                <a:ln>
                  <a:noFill/>
                </a:ln>
                <a:solidFill>
                  <a:srgbClr val="002060"/>
                </a:solidFill>
                <a:effectLst/>
                <a:uLnTx/>
                <a:uFillTx/>
                <a:ea typeface="+mn-ea"/>
              </a:rPr>
            </a:br>
            <a:br>
              <a:rPr kumimoji="0" lang="en-US" sz="2800" b="0" i="0" u="none" strike="noStrike" kern="1200" cap="none" spc="0" normalizeH="0" baseline="0" noProof="0">
                <a:ln>
                  <a:noFill/>
                </a:ln>
                <a:solidFill>
                  <a:srgbClr val="002060"/>
                </a:solidFill>
                <a:effectLst/>
                <a:uLnTx/>
                <a:uFillTx/>
                <a:ea typeface="+mn-ea"/>
              </a:rPr>
            </a:br>
            <a:br>
              <a:rPr kumimoji="0" lang="en-US" sz="2800" b="0" i="0" u="none" strike="noStrike" kern="1200" cap="none" spc="0" normalizeH="0" baseline="0" noProof="0">
                <a:ln>
                  <a:noFill/>
                </a:ln>
                <a:solidFill>
                  <a:srgbClr val="0070C0"/>
                </a:solidFill>
                <a:effectLst/>
                <a:uLnTx/>
                <a:uFillTx/>
                <a:ea typeface="+mn-ea"/>
              </a:rPr>
            </a:br>
            <a:endParaRPr lang="en-US" sz="4000">
              <a:solidFill>
                <a:srgbClr val="0070C0"/>
              </a:solidFill>
            </a:endParaRPr>
          </a:p>
        </p:txBody>
      </p:sp>
      <p:sp>
        <p:nvSpPr>
          <p:cNvPr id="5" name="Content Placeholder 2">
            <a:extLst>
              <a:ext uri="{FF2B5EF4-FFF2-40B4-BE49-F238E27FC236}">
                <a16:creationId xmlns:a16="http://schemas.microsoft.com/office/drawing/2014/main" id="{EBA9F557-4AF8-DA7D-AA29-CED2CC4D4819}"/>
              </a:ext>
            </a:extLst>
          </p:cNvPr>
          <p:cNvSpPr>
            <a:spLocks noGrp="1"/>
          </p:cNvSpPr>
          <p:nvPr>
            <p:ph sz="half" idx="4294967295"/>
          </p:nvPr>
        </p:nvSpPr>
        <p:spPr>
          <a:xfrm>
            <a:off x="160256" y="289506"/>
            <a:ext cx="11745232" cy="471488"/>
          </a:xfrm>
          <a:prstGeom prst="rect">
            <a:avLst/>
          </a:prstGeom>
        </p:spPr>
        <p:txBody>
          <a:bodyPr>
            <a:noAutofit/>
          </a:bodyPr>
          <a:lstStyle/>
          <a:p>
            <a:pPr marL="0" indent="0">
              <a:buNone/>
            </a:pPr>
            <a:r>
              <a:rPr lang="en-US" sz="3200" b="1" i="0">
                <a:solidFill>
                  <a:srgbClr val="000000"/>
                </a:solidFill>
                <a:effectLst/>
                <a:latin typeface="Georgia" panose="02040502050405020303" pitchFamily="18" charset="0"/>
              </a:rPr>
              <a:t>Court Ruling </a:t>
            </a:r>
            <a:r>
              <a:rPr lang="en-US" sz="3000" b="1" i="0">
                <a:solidFill>
                  <a:srgbClr val="000000"/>
                </a:solidFill>
                <a:effectLst/>
                <a:latin typeface="Georgia" panose="02040502050405020303" pitchFamily="18" charset="0"/>
              </a:rPr>
              <a:t>Hamstrings</a:t>
            </a:r>
            <a:r>
              <a:rPr lang="en-US" sz="3200" b="1" i="0">
                <a:solidFill>
                  <a:srgbClr val="000000"/>
                </a:solidFill>
                <a:effectLst/>
                <a:latin typeface="Georgia" panose="02040502050405020303" pitchFamily="18" charset="0"/>
              </a:rPr>
              <a:t> IRS Enforcement of ACA Employer Mandate</a:t>
            </a:r>
          </a:p>
          <a:p>
            <a:pPr marL="0" indent="0">
              <a:buNone/>
            </a:pPr>
            <a:endParaRPr lang="en-US" sz="2000">
              <a:latin typeface="+mn-lt"/>
            </a:endParaRPr>
          </a:p>
        </p:txBody>
      </p:sp>
      <p:sp>
        <p:nvSpPr>
          <p:cNvPr id="6" name="TextBox 5">
            <a:extLst>
              <a:ext uri="{FF2B5EF4-FFF2-40B4-BE49-F238E27FC236}">
                <a16:creationId xmlns:a16="http://schemas.microsoft.com/office/drawing/2014/main" id="{95F8CA91-63EC-AF46-D611-8358C1E4D4BC}"/>
              </a:ext>
            </a:extLst>
          </p:cNvPr>
          <p:cNvSpPr txBox="1"/>
          <p:nvPr/>
        </p:nvSpPr>
        <p:spPr>
          <a:xfrm>
            <a:off x="273377" y="1338697"/>
            <a:ext cx="11632111" cy="5409173"/>
          </a:xfrm>
          <a:prstGeom prst="rect">
            <a:avLst/>
          </a:prstGeom>
          <a:noFill/>
        </p:spPr>
        <p:txBody>
          <a:bodyPr wrap="square">
            <a:spAutoFit/>
          </a:bodyPr>
          <a:lstStyle/>
          <a:p>
            <a:pPr marL="285750" indent="-285750">
              <a:spcBef>
                <a:spcPts val="300"/>
              </a:spcBef>
              <a:spcAft>
                <a:spcPts val="300"/>
              </a:spcAft>
              <a:buClr>
                <a:srgbClr val="C00000"/>
              </a:buClr>
              <a:buSzPct val="120000"/>
              <a:buFont typeface="Arial" panose="020B0604020202020204" pitchFamily="34" charset="0"/>
              <a:buChar char="•"/>
            </a:pPr>
            <a:r>
              <a:rPr lang="en-US" sz="1600">
                <a:latin typeface="+mj-lt"/>
              </a:rPr>
              <a:t>On April 10, 2025, a federal court in </a:t>
            </a:r>
            <a:r>
              <a:rPr lang="en-US" sz="1600" b="1" u="sng">
                <a:latin typeface="+mj-lt"/>
              </a:rPr>
              <a:t>Texas</a:t>
            </a:r>
            <a:r>
              <a:rPr lang="en-US" sz="1600">
                <a:latin typeface="+mj-lt"/>
              </a:rPr>
              <a:t> issued an opinion in the case of Faulk Co. v. Becerra that significantly impacts how the Affordable Care Act’s (ACA) employer mandate can be enforced. </a:t>
            </a:r>
          </a:p>
          <a:p>
            <a:pPr marL="285750" indent="-285750">
              <a:spcBef>
                <a:spcPts val="300"/>
              </a:spcBef>
              <a:spcAft>
                <a:spcPts val="300"/>
              </a:spcAft>
              <a:buClr>
                <a:srgbClr val="C00000"/>
              </a:buClr>
              <a:buSzPct val="120000"/>
              <a:buFont typeface="Arial" panose="020B0604020202020204" pitchFamily="34" charset="0"/>
              <a:buChar char="•"/>
            </a:pPr>
            <a:r>
              <a:rPr lang="en-US" sz="1600">
                <a:latin typeface="+mj-lt"/>
              </a:rPr>
              <a:t>The ruling effectively prevents the Internal Revenue Service (IRS) from assessing penalties against employers that fail to provide affordable, minimum health insurance coverage to their employees as required by the ACA for companies with at least 50 </a:t>
            </a:r>
            <a:br>
              <a:rPr lang="en-US" sz="1600">
                <a:latin typeface="+mj-lt"/>
              </a:rPr>
            </a:br>
            <a:r>
              <a:rPr lang="en-US" sz="1600">
                <a:latin typeface="+mj-lt"/>
              </a:rPr>
              <a:t>full-time equivalent employees.</a:t>
            </a:r>
          </a:p>
          <a:p>
            <a:pPr marL="285750" indent="-285750" algn="l">
              <a:spcBef>
                <a:spcPts val="300"/>
              </a:spcBef>
              <a:spcAft>
                <a:spcPts val="300"/>
              </a:spcAft>
              <a:buClr>
                <a:srgbClr val="C00000"/>
              </a:buClr>
              <a:buSzPct val="120000"/>
              <a:buFont typeface="Arial" panose="020B0604020202020204" pitchFamily="34" charset="0"/>
              <a:buChar char="•"/>
            </a:pPr>
            <a:r>
              <a:rPr lang="en-US" sz="1600" b="0" i="0">
                <a:solidFill>
                  <a:srgbClr val="292929"/>
                </a:solidFill>
                <a:effectLst/>
                <a:latin typeface="+mj-lt"/>
              </a:rPr>
              <a:t>The court ruled that before the IRS can assess penalties against employers for ACA violations, employers must first receive a notice/certification from the U.S. Department of Health and Human Services (HHS) through an ACA exchange. Crucially, the court determined that the IRS cannot issue this required notice instead of HHS. </a:t>
            </a:r>
          </a:p>
          <a:p>
            <a:pPr marL="285750" indent="-285750" algn="l">
              <a:spcBef>
                <a:spcPts val="300"/>
              </a:spcBef>
              <a:spcAft>
                <a:spcPts val="300"/>
              </a:spcAft>
              <a:buClr>
                <a:srgbClr val="C00000"/>
              </a:buClr>
              <a:buSzPct val="120000"/>
              <a:buFont typeface="Arial" panose="020B0604020202020204" pitchFamily="34" charset="0"/>
              <a:buChar char="•"/>
            </a:pPr>
            <a:r>
              <a:rPr lang="en-US" sz="1600" b="0" i="0">
                <a:solidFill>
                  <a:srgbClr val="292929"/>
                </a:solidFill>
                <a:effectLst/>
                <a:latin typeface="+mj-lt"/>
              </a:rPr>
              <a:t>This ruling invalidates a 2013 HHS regulation that had delegated this notification authority to the IRS. The court reasoned that HHS impermissibly transferred its responsibility to the IRS, and that only HHS and the ACA exchange can lawfully issue the required certification.</a:t>
            </a:r>
          </a:p>
          <a:p>
            <a:pPr marL="285750" indent="-285750" algn="l">
              <a:spcBef>
                <a:spcPts val="300"/>
              </a:spcBef>
              <a:spcAft>
                <a:spcPts val="300"/>
              </a:spcAft>
              <a:buClr>
                <a:srgbClr val="C00000"/>
              </a:buClr>
              <a:buSzPct val="120000"/>
              <a:buFont typeface="Arial" panose="020B0604020202020204" pitchFamily="34" charset="0"/>
              <a:buChar char="•"/>
            </a:pPr>
            <a:r>
              <a:rPr lang="en-US" sz="1600" b="0" i="0">
                <a:solidFill>
                  <a:srgbClr val="292929"/>
                </a:solidFill>
                <a:effectLst/>
                <a:latin typeface="+mj-lt"/>
              </a:rPr>
              <a:t>The case will likely have to continue its way through the appellate process. If the decision is affirmed on appeal, resolving this issue would require either:</a:t>
            </a:r>
          </a:p>
          <a:p>
            <a:pPr marL="742950" lvl="1" indent="-285750">
              <a:spcBef>
                <a:spcPts val="300"/>
              </a:spcBef>
              <a:spcAft>
                <a:spcPts val="300"/>
              </a:spcAft>
              <a:buClr>
                <a:srgbClr val="C00000"/>
              </a:buClr>
              <a:buSzPct val="120000"/>
              <a:buFont typeface="Arial" panose="020B0604020202020204" pitchFamily="34" charset="0"/>
              <a:buChar char="•"/>
            </a:pPr>
            <a:r>
              <a:rPr lang="en-US" sz="1600" b="0" i="0">
                <a:solidFill>
                  <a:srgbClr val="292929"/>
                </a:solidFill>
                <a:effectLst/>
                <a:latin typeface="+mj-lt"/>
              </a:rPr>
              <a:t>HHS and the exchange implementing a system to notify employers of ACA violations, or</a:t>
            </a:r>
          </a:p>
          <a:p>
            <a:pPr marL="742950" lvl="1" indent="-285750">
              <a:spcBef>
                <a:spcPts val="300"/>
              </a:spcBef>
              <a:spcAft>
                <a:spcPts val="300"/>
              </a:spcAft>
              <a:buClr>
                <a:srgbClr val="C00000"/>
              </a:buClr>
              <a:buSzPct val="120000"/>
              <a:buFont typeface="Arial" panose="020B0604020202020204" pitchFamily="34" charset="0"/>
              <a:buChar char="•"/>
            </a:pPr>
            <a:r>
              <a:rPr lang="en-US" sz="1600" b="0" i="0">
                <a:solidFill>
                  <a:srgbClr val="292929"/>
                </a:solidFill>
                <a:effectLst/>
                <a:latin typeface="+mj-lt"/>
              </a:rPr>
              <a:t>Congressional legislation amending the ACA to authorize the IRS to issue the required certifications.</a:t>
            </a:r>
          </a:p>
          <a:p>
            <a:pPr marL="285750" indent="-285750" algn="l">
              <a:spcBef>
                <a:spcPts val="300"/>
              </a:spcBef>
              <a:spcAft>
                <a:spcPts val="300"/>
              </a:spcAft>
              <a:buClr>
                <a:srgbClr val="C00000"/>
              </a:buClr>
              <a:buSzPct val="120000"/>
              <a:buFont typeface="Arial" panose="020B0604020202020204" pitchFamily="34" charset="0"/>
              <a:buChar char="•"/>
            </a:pPr>
            <a:r>
              <a:rPr lang="en-US" sz="1600" b="0" i="0">
                <a:solidFill>
                  <a:srgbClr val="292929"/>
                </a:solidFill>
                <a:effectLst/>
                <a:latin typeface="+mj-lt"/>
              </a:rPr>
              <a:t>Both options would face significant hurdles given the current political landscape, including the Trump Administration’s agency reform initiatives and Republican majorities in Congress.</a:t>
            </a:r>
          </a:p>
          <a:p>
            <a:pPr marL="285750" indent="-285750" algn="l">
              <a:buFont typeface="Arial" panose="020B0604020202020204" pitchFamily="34" charset="0"/>
              <a:buChar char="•"/>
            </a:pPr>
            <a:endParaRPr lang="en-US" b="0" i="0">
              <a:solidFill>
                <a:srgbClr val="292929"/>
              </a:solidFill>
              <a:effectLst/>
              <a:latin typeface="georgia" panose="02040502050405020303" pitchFamily="18" charset="0"/>
            </a:endParaRPr>
          </a:p>
          <a:p>
            <a:pPr marL="285750" indent="-285750">
              <a:buFont typeface="Arial" panose="020B0604020202020204" pitchFamily="34" charset="0"/>
              <a:buChar char="•"/>
            </a:pPr>
            <a:endParaRPr lang="en-US"/>
          </a:p>
        </p:txBody>
      </p:sp>
      <p:sp>
        <p:nvSpPr>
          <p:cNvPr id="3" name="Slide Number Placeholder 3">
            <a:extLst>
              <a:ext uri="{FF2B5EF4-FFF2-40B4-BE49-F238E27FC236}">
                <a16:creationId xmlns:a16="http://schemas.microsoft.com/office/drawing/2014/main" id="{3A10321A-6BFD-E481-4EB4-946BEC52D9F7}"/>
              </a:ext>
            </a:extLst>
          </p:cNvPr>
          <p:cNvSpPr txBox="1">
            <a:spLocks/>
          </p:cNvSpPr>
          <p:nvPr/>
        </p:nvSpPr>
        <p:spPr>
          <a:xfrm>
            <a:off x="9657238" y="6318635"/>
            <a:ext cx="2057400" cy="273844"/>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defRPr/>
            </a:pPr>
            <a:fld id="{E66E8E0D-2357-4AB6-9C7D-B43A84C38011}" type="slidenum">
              <a:rPr lang="en-US" smtClean="0">
                <a:solidFill>
                  <a:prstClr val="black">
                    <a:lumMod val="50000"/>
                    <a:lumOff val="50000"/>
                  </a:prstClr>
                </a:solidFill>
                <a:latin typeface="Calibri" panose="020F0502020204030204"/>
              </a:rPr>
              <a:pPr>
                <a:spcAft>
                  <a:spcPts val="450"/>
                </a:spcAft>
                <a:defRPr/>
              </a:pPr>
              <a:t>20</a:t>
            </a:fld>
            <a:endParaRPr lang="en-US">
              <a:solidFill>
                <a:prstClr val="black">
                  <a:lumMod val="50000"/>
                  <a:lumOff val="50000"/>
                </a:prstClr>
              </a:solidFill>
              <a:latin typeface="Calibri" panose="020F0502020204030204"/>
            </a:endParaRPr>
          </a:p>
        </p:txBody>
      </p:sp>
    </p:spTree>
    <p:extLst>
      <p:ext uri="{BB962C8B-B14F-4D97-AF65-F5344CB8AC3E}">
        <p14:creationId xmlns:p14="http://schemas.microsoft.com/office/powerpoint/2010/main" val="168879946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643D0B-968A-3043-0E27-43EFD18388C2}"/>
              </a:ext>
            </a:extLst>
          </p:cNvPr>
          <p:cNvSpPr>
            <a:spLocks noGrp="1"/>
          </p:cNvSpPr>
          <p:nvPr>
            <p:ph type="sldNum" sz="quarter" idx="10"/>
          </p:nvPr>
        </p:nvSpPr>
        <p:spPr/>
        <p:txBody>
          <a:bodyPr/>
          <a:lstStyle/>
          <a:p>
            <a:pPr defTabSz="412750" hangingPunct="0">
              <a:lnSpc>
                <a:spcPct val="150000"/>
              </a:lnSpc>
            </a:pPr>
            <a:fld id="{86CB4B4D-7CA3-9044-876B-883B54F8677D}" type="slidenum">
              <a:rPr lang="en-US" sz="1000" kern="0" spc="30" smtClean="0">
                <a:solidFill>
                  <a:srgbClr val="FFFFFF"/>
                </a:solidFill>
                <a:latin typeface="Raleway"/>
                <a:sym typeface="Raleway"/>
              </a:rPr>
              <a:pPr defTabSz="412750" hangingPunct="0">
                <a:lnSpc>
                  <a:spcPct val="150000"/>
                </a:lnSpc>
              </a:pPr>
              <a:t>21</a:t>
            </a:fld>
            <a:endParaRPr lang="en-US" sz="1000" kern="0" spc="30">
              <a:solidFill>
                <a:srgbClr val="FFFFFF"/>
              </a:solidFill>
              <a:latin typeface="Raleway"/>
              <a:sym typeface="Raleway"/>
            </a:endParaRPr>
          </a:p>
        </p:txBody>
      </p:sp>
      <p:sp>
        <p:nvSpPr>
          <p:cNvPr id="15" name="Chart Placeholder 14">
            <a:extLst>
              <a:ext uri="{FF2B5EF4-FFF2-40B4-BE49-F238E27FC236}">
                <a16:creationId xmlns:a16="http://schemas.microsoft.com/office/drawing/2014/main" id="{103977CB-AD51-46D7-62C3-E2735096FB80}"/>
              </a:ext>
            </a:extLst>
          </p:cNvPr>
          <p:cNvSpPr>
            <a:spLocks noGrp="1"/>
          </p:cNvSpPr>
          <p:nvPr>
            <p:ph type="chart" sz="quarter" idx="31"/>
          </p:nvPr>
        </p:nvSpPr>
        <p:spPr>
          <a:xfrm>
            <a:off x="5116234" y="1570955"/>
            <a:ext cx="6274911" cy="3716090"/>
          </a:xfrm>
        </p:spPr>
        <p:txBody>
          <a:bodyPr/>
          <a:lstStyle/>
          <a:p>
            <a:endParaRPr lang="en-US"/>
          </a:p>
        </p:txBody>
      </p:sp>
      <p:sp>
        <p:nvSpPr>
          <p:cNvPr id="12" name="Text Placeholder 11">
            <a:extLst>
              <a:ext uri="{FF2B5EF4-FFF2-40B4-BE49-F238E27FC236}">
                <a16:creationId xmlns:a16="http://schemas.microsoft.com/office/drawing/2014/main" id="{69B8F022-0034-A94A-29C7-ED4D9EBA9F39}"/>
              </a:ext>
            </a:extLst>
          </p:cNvPr>
          <p:cNvSpPr>
            <a:spLocks noGrp="1"/>
          </p:cNvSpPr>
          <p:nvPr>
            <p:ph type="body" idx="23"/>
          </p:nvPr>
        </p:nvSpPr>
        <p:spPr>
          <a:xfrm>
            <a:off x="1210440" y="1774496"/>
            <a:ext cx="2727872" cy="17688960"/>
          </a:xfrm>
        </p:spPr>
        <p:txBody>
          <a:bodyPr/>
          <a:lstStyle/>
          <a:p>
            <a:pPr marL="285750" indent="-285750">
              <a:buFont typeface="Arial" panose="020B0604020202020204" pitchFamily="34" charset="0"/>
              <a:buChar char="•"/>
            </a:pPr>
            <a:r>
              <a:rPr lang="en-US" sz="2000"/>
              <a:t>Claim Processing</a:t>
            </a:r>
          </a:p>
          <a:p>
            <a:pPr marL="285750" indent="-285750">
              <a:buFont typeface="Arial" panose="020B0604020202020204" pitchFamily="34" charset="0"/>
              <a:buChar char="•"/>
            </a:pPr>
            <a:r>
              <a:rPr lang="en-US" sz="2000"/>
              <a:t>Prior Authorization</a:t>
            </a:r>
          </a:p>
          <a:p>
            <a:pPr marL="285750" indent="-285750">
              <a:buFont typeface="Arial" panose="020B0604020202020204" pitchFamily="34" charset="0"/>
              <a:buChar char="•"/>
            </a:pPr>
            <a:r>
              <a:rPr lang="en-US" sz="2000"/>
              <a:t>Actuarial Analysis</a:t>
            </a:r>
          </a:p>
          <a:p>
            <a:pPr marL="285750" indent="-285750">
              <a:buFont typeface="Arial" panose="020B0604020202020204" pitchFamily="34" charset="0"/>
              <a:buChar char="•"/>
            </a:pPr>
            <a:r>
              <a:rPr lang="en-US" sz="2000"/>
              <a:t>Member Experience</a:t>
            </a:r>
          </a:p>
          <a:p>
            <a:pPr marL="285750" indent="-285750">
              <a:buFont typeface="Arial" panose="020B0604020202020204" pitchFamily="34" charset="0"/>
              <a:buChar char="•"/>
            </a:pPr>
            <a:r>
              <a:rPr lang="en-US" sz="2000"/>
              <a:t>Predictive Analytics</a:t>
            </a:r>
          </a:p>
          <a:p>
            <a:pPr marL="285750" indent="-285750">
              <a:buFont typeface="Arial" panose="020B0604020202020204" pitchFamily="34" charset="0"/>
              <a:buChar char="•"/>
            </a:pPr>
            <a:r>
              <a:rPr lang="en-US" sz="2000"/>
              <a:t>Compliance</a:t>
            </a:r>
          </a:p>
          <a:p>
            <a:pPr marL="285750" indent="-285750">
              <a:buFont typeface="Arial" panose="020B0604020202020204" pitchFamily="34" charset="0"/>
              <a:buChar char="•"/>
            </a:pPr>
            <a:endParaRPr lang="en-US"/>
          </a:p>
        </p:txBody>
      </p:sp>
      <p:sp>
        <p:nvSpPr>
          <p:cNvPr id="3" name="Title 2">
            <a:extLst>
              <a:ext uri="{FF2B5EF4-FFF2-40B4-BE49-F238E27FC236}">
                <a16:creationId xmlns:a16="http://schemas.microsoft.com/office/drawing/2014/main" id="{4CF22215-CBC6-F95E-AEA3-15EDFC3DC068}"/>
              </a:ext>
            </a:extLst>
          </p:cNvPr>
          <p:cNvSpPr>
            <a:spLocks noGrp="1"/>
          </p:cNvSpPr>
          <p:nvPr>
            <p:ph type="title"/>
          </p:nvPr>
        </p:nvSpPr>
        <p:spPr/>
        <p:txBody>
          <a:bodyPr/>
          <a:lstStyle/>
          <a:p>
            <a:pPr algn="ctr"/>
            <a:r>
              <a:rPr lang="en-US"/>
              <a:t>AI in Health Insurance</a:t>
            </a:r>
          </a:p>
        </p:txBody>
      </p:sp>
      <p:pic>
        <p:nvPicPr>
          <p:cNvPr id="17" name="Picture 16" descr="A group of people with green lines&#10;&#10;AI-generated content may be incorrect.">
            <a:extLst>
              <a:ext uri="{FF2B5EF4-FFF2-40B4-BE49-F238E27FC236}">
                <a16:creationId xmlns:a16="http://schemas.microsoft.com/office/drawing/2014/main" id="{225095AD-4F67-018E-D8A9-9A53F92C703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116234" y="1407229"/>
            <a:ext cx="5722729" cy="3879816"/>
          </a:xfrm>
          <a:prstGeom prst="rect">
            <a:avLst/>
          </a:prstGeom>
        </p:spPr>
      </p:pic>
      <p:sp>
        <p:nvSpPr>
          <p:cNvPr id="19" name="TextBox 18">
            <a:extLst>
              <a:ext uri="{FF2B5EF4-FFF2-40B4-BE49-F238E27FC236}">
                <a16:creationId xmlns:a16="http://schemas.microsoft.com/office/drawing/2014/main" id="{D5E641D0-7BC9-B1A1-0676-C818B91CEA79}"/>
              </a:ext>
            </a:extLst>
          </p:cNvPr>
          <p:cNvSpPr txBox="1"/>
          <p:nvPr/>
        </p:nvSpPr>
        <p:spPr>
          <a:xfrm>
            <a:off x="11391145" y="6150146"/>
            <a:ext cx="6132136" cy="369332"/>
          </a:xfrm>
          <a:prstGeom prst="rect">
            <a:avLst/>
          </a:prstGeom>
          <a:noFill/>
        </p:spPr>
        <p:txBody>
          <a:bodyPr wrap="square">
            <a:spAutoFit/>
          </a:bodyPr>
          <a:lstStyle/>
          <a:p>
            <a:r>
              <a:rPr lang="en-US"/>
              <a:t>20</a:t>
            </a:r>
          </a:p>
        </p:txBody>
      </p:sp>
    </p:spTree>
    <p:extLst>
      <p:ext uri="{BB962C8B-B14F-4D97-AF65-F5344CB8AC3E}">
        <p14:creationId xmlns:p14="http://schemas.microsoft.com/office/powerpoint/2010/main" val="182688665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C68B2A-F4B0-E7B6-8F41-95B362DD6FEE}"/>
              </a:ext>
            </a:extLst>
          </p:cNvPr>
          <p:cNvSpPr>
            <a:spLocks noGrp="1"/>
          </p:cNvSpPr>
          <p:nvPr>
            <p:ph type="body" idx="24"/>
          </p:nvPr>
        </p:nvSpPr>
        <p:spPr>
          <a:xfrm>
            <a:off x="563330" y="3429000"/>
            <a:ext cx="2148892" cy="4795920"/>
          </a:xfrm>
        </p:spPr>
        <p:txBody>
          <a:bodyPr/>
          <a:lstStyle/>
          <a:p>
            <a:r>
              <a:rPr lang="en-US" sz="2000"/>
              <a:t>HDHP Minimum Annual Deductible</a:t>
            </a:r>
            <a:endParaRPr lang="en-US"/>
          </a:p>
        </p:txBody>
      </p:sp>
      <p:sp>
        <p:nvSpPr>
          <p:cNvPr id="5" name="Title 4">
            <a:extLst>
              <a:ext uri="{FF2B5EF4-FFF2-40B4-BE49-F238E27FC236}">
                <a16:creationId xmlns:a16="http://schemas.microsoft.com/office/drawing/2014/main" id="{E34625B4-807E-F606-B045-14C3F027EBA0}"/>
              </a:ext>
            </a:extLst>
          </p:cNvPr>
          <p:cNvSpPr>
            <a:spLocks noGrp="1"/>
          </p:cNvSpPr>
          <p:nvPr>
            <p:ph type="title"/>
          </p:nvPr>
        </p:nvSpPr>
        <p:spPr>
          <a:xfrm>
            <a:off x="563330" y="1356390"/>
            <a:ext cx="7096204" cy="1205458"/>
          </a:xfrm>
        </p:spPr>
        <p:txBody>
          <a:bodyPr/>
          <a:lstStyle/>
          <a:p>
            <a:pPr algn="ctr"/>
            <a:r>
              <a:rPr lang="en-US"/>
              <a:t>202</a:t>
            </a:r>
            <a:r>
              <a:rPr lang="en-US" sz="2400">
                <a:solidFill>
                  <a:prstClr val="black"/>
                </a:solidFill>
              </a:rPr>
              <a:t>6</a:t>
            </a:r>
            <a:r>
              <a:rPr lang="en-US"/>
              <a:t> Inflation-Adjusted Amounts</a:t>
            </a:r>
          </a:p>
        </p:txBody>
      </p:sp>
      <p:sp>
        <p:nvSpPr>
          <p:cNvPr id="6" name="Text Placeholder 5">
            <a:extLst>
              <a:ext uri="{FF2B5EF4-FFF2-40B4-BE49-F238E27FC236}">
                <a16:creationId xmlns:a16="http://schemas.microsoft.com/office/drawing/2014/main" id="{15253134-6AF6-5CD5-D1CB-D35DFCE91114}"/>
              </a:ext>
            </a:extLst>
          </p:cNvPr>
          <p:cNvSpPr>
            <a:spLocks noGrp="1"/>
          </p:cNvSpPr>
          <p:nvPr>
            <p:ph type="body" idx="20"/>
          </p:nvPr>
        </p:nvSpPr>
        <p:spPr>
          <a:xfrm>
            <a:off x="3555349" y="4569660"/>
            <a:ext cx="2453777" cy="7310520"/>
          </a:xfrm>
        </p:spPr>
        <p:txBody>
          <a:bodyPr/>
          <a:lstStyle/>
          <a:p>
            <a:r>
              <a:rPr lang="en-US" spc="-80"/>
              <a:t>Self-Only  ̶̶  $8,500</a:t>
            </a:r>
            <a:br>
              <a:rPr lang="en-US" spc="-80"/>
            </a:br>
            <a:r>
              <a:rPr lang="en-US" spc="-80"/>
              <a:t>Other than Self-Only  ̶ $17,000</a:t>
            </a:r>
          </a:p>
          <a:p>
            <a:endParaRPr lang="en-US"/>
          </a:p>
        </p:txBody>
      </p:sp>
      <p:sp>
        <p:nvSpPr>
          <p:cNvPr id="8" name="Text Placeholder 7">
            <a:extLst>
              <a:ext uri="{FF2B5EF4-FFF2-40B4-BE49-F238E27FC236}">
                <a16:creationId xmlns:a16="http://schemas.microsoft.com/office/drawing/2014/main" id="{59DBD2FD-579D-84D9-46B5-51D35F57FD71}"/>
              </a:ext>
            </a:extLst>
          </p:cNvPr>
          <p:cNvSpPr>
            <a:spLocks noGrp="1"/>
          </p:cNvSpPr>
          <p:nvPr>
            <p:ph type="body" idx="22"/>
          </p:nvPr>
        </p:nvSpPr>
        <p:spPr>
          <a:xfrm>
            <a:off x="658167" y="4245812"/>
            <a:ext cx="2229193" cy="5253120"/>
          </a:xfrm>
        </p:spPr>
        <p:txBody>
          <a:bodyPr/>
          <a:lstStyle/>
          <a:p>
            <a:r>
              <a:rPr lang="en-US"/>
              <a:t>Single  ̶̶  $1,700</a:t>
            </a:r>
            <a:br>
              <a:rPr lang="en-US"/>
            </a:br>
            <a:r>
              <a:rPr lang="en-US" spc="-80"/>
              <a:t>Other than Self-Only  ̶ $3,400</a:t>
            </a:r>
          </a:p>
        </p:txBody>
      </p:sp>
      <p:sp>
        <p:nvSpPr>
          <p:cNvPr id="9" name="Text Placeholder 8">
            <a:extLst>
              <a:ext uri="{FF2B5EF4-FFF2-40B4-BE49-F238E27FC236}">
                <a16:creationId xmlns:a16="http://schemas.microsoft.com/office/drawing/2014/main" id="{EF9835DB-A4EC-77E9-4ABA-79562B8C3B05}"/>
              </a:ext>
            </a:extLst>
          </p:cNvPr>
          <p:cNvSpPr>
            <a:spLocks noGrp="1"/>
          </p:cNvSpPr>
          <p:nvPr>
            <p:ph type="body" idx="23"/>
          </p:nvPr>
        </p:nvSpPr>
        <p:spPr>
          <a:xfrm>
            <a:off x="8871155" y="4659306"/>
            <a:ext cx="2148891" cy="4567320"/>
          </a:xfrm>
        </p:spPr>
        <p:txBody>
          <a:bodyPr/>
          <a:lstStyle/>
          <a:p>
            <a:endParaRPr lang="en-US"/>
          </a:p>
          <a:p>
            <a:endParaRPr lang="en-US"/>
          </a:p>
        </p:txBody>
      </p:sp>
      <p:sp>
        <p:nvSpPr>
          <p:cNvPr id="10" name="Text Placeholder 9">
            <a:extLst>
              <a:ext uri="{FF2B5EF4-FFF2-40B4-BE49-F238E27FC236}">
                <a16:creationId xmlns:a16="http://schemas.microsoft.com/office/drawing/2014/main" id="{4288B962-4B4E-E6BF-4FE3-261C2E1C58CF}"/>
              </a:ext>
            </a:extLst>
          </p:cNvPr>
          <p:cNvSpPr>
            <a:spLocks noGrp="1"/>
          </p:cNvSpPr>
          <p:nvPr>
            <p:ph type="body" idx="25"/>
          </p:nvPr>
        </p:nvSpPr>
        <p:spPr>
          <a:xfrm>
            <a:off x="3609808" y="3429000"/>
            <a:ext cx="2474562" cy="7996320"/>
          </a:xfrm>
        </p:spPr>
        <p:txBody>
          <a:bodyPr/>
          <a:lstStyle/>
          <a:p>
            <a:r>
              <a:rPr lang="en-US" sz="2000"/>
              <a:t>HDHP Maximum </a:t>
            </a:r>
            <a:br>
              <a:rPr lang="en-US" sz="2000"/>
            </a:br>
            <a:r>
              <a:rPr lang="en-US" sz="2000" spc="-80"/>
              <a:t>Out-of-Pocket Expense (in-network)</a:t>
            </a:r>
            <a:br>
              <a:rPr lang="en-US" sz="2000" spc="-80"/>
            </a:br>
            <a:r>
              <a:rPr lang="en-US" sz="1500" b="0"/>
              <a:t>  </a:t>
            </a:r>
          </a:p>
        </p:txBody>
      </p:sp>
      <p:sp>
        <p:nvSpPr>
          <p:cNvPr id="11" name="Text Placeholder 10">
            <a:extLst>
              <a:ext uri="{FF2B5EF4-FFF2-40B4-BE49-F238E27FC236}">
                <a16:creationId xmlns:a16="http://schemas.microsoft.com/office/drawing/2014/main" id="{26726B10-248E-2E17-7752-7559B2923C20}"/>
              </a:ext>
            </a:extLst>
          </p:cNvPr>
          <p:cNvSpPr>
            <a:spLocks noGrp="1"/>
          </p:cNvSpPr>
          <p:nvPr>
            <p:ph type="body" idx="26"/>
          </p:nvPr>
        </p:nvSpPr>
        <p:spPr>
          <a:xfrm>
            <a:off x="6356422" y="3429000"/>
            <a:ext cx="2606224" cy="4795920"/>
          </a:xfrm>
        </p:spPr>
        <p:txBody>
          <a:bodyPr/>
          <a:lstStyle/>
          <a:p>
            <a:r>
              <a:rPr lang="en-US" sz="2000"/>
              <a:t>Maximum HSA Contribution</a:t>
            </a:r>
          </a:p>
        </p:txBody>
      </p:sp>
      <p:sp>
        <p:nvSpPr>
          <p:cNvPr id="12" name="Text Placeholder 11">
            <a:extLst>
              <a:ext uri="{FF2B5EF4-FFF2-40B4-BE49-F238E27FC236}">
                <a16:creationId xmlns:a16="http://schemas.microsoft.com/office/drawing/2014/main" id="{61E2F931-AC18-78FF-C682-73E1E53484FA}"/>
              </a:ext>
            </a:extLst>
          </p:cNvPr>
          <p:cNvSpPr>
            <a:spLocks noGrp="1"/>
          </p:cNvSpPr>
          <p:nvPr>
            <p:ph type="body" idx="27"/>
          </p:nvPr>
        </p:nvSpPr>
        <p:spPr>
          <a:xfrm>
            <a:off x="8871155" y="3429000"/>
            <a:ext cx="3151787" cy="4795920"/>
          </a:xfrm>
        </p:spPr>
        <p:txBody>
          <a:bodyPr/>
          <a:lstStyle/>
          <a:p>
            <a:r>
              <a:rPr lang="en-US" sz="2000"/>
              <a:t>ACA Compliant Plans </a:t>
            </a:r>
            <a:br>
              <a:rPr lang="en-US" sz="2000"/>
            </a:br>
            <a:r>
              <a:rPr lang="en-US" sz="2000"/>
              <a:t>Out-of-Pocket Maximums</a:t>
            </a:r>
          </a:p>
        </p:txBody>
      </p:sp>
      <p:sp>
        <p:nvSpPr>
          <p:cNvPr id="13" name="Text Placeholder 5">
            <a:extLst>
              <a:ext uri="{FF2B5EF4-FFF2-40B4-BE49-F238E27FC236}">
                <a16:creationId xmlns:a16="http://schemas.microsoft.com/office/drawing/2014/main" id="{D7FBC535-F549-DC43-53A8-BB970D909310}"/>
              </a:ext>
            </a:extLst>
          </p:cNvPr>
          <p:cNvSpPr txBox="1">
            <a:spLocks/>
          </p:cNvSpPr>
          <p:nvPr/>
        </p:nvSpPr>
        <p:spPr>
          <a:xfrm>
            <a:off x="6281178" y="4245812"/>
            <a:ext cx="2349134" cy="10739520"/>
          </a:xfrm>
        </p:spPr>
        <p:txBody>
          <a:bodyPr wrap="square" tIns="144000">
            <a:spAutoFit/>
          </a:bodyPr>
          <a:lstStyle>
            <a:lvl1pPr marL="0" indent="0" algn="l" defTabSz="914400" rtl="0" eaLnBrk="1" latinLnBrk="0" hangingPunct="1">
              <a:lnSpc>
                <a:spcPct val="100000"/>
              </a:lnSpc>
              <a:spcBef>
                <a:spcPts val="900"/>
              </a:spcBef>
              <a:buFont typeface="American Typewriter Light" panose="02090304020004020304" pitchFamily="18" charset="77"/>
              <a:buNone/>
              <a:tabLst/>
              <a:defRPr sz="1500" b="0" kern="1200">
                <a:solidFill>
                  <a:schemeClr val="tx2"/>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100000"/>
              </a:lnSpc>
              <a:spcBef>
                <a:spcPts val="600"/>
              </a:spcBef>
              <a:buFont typeface="American Typewriter Light" panose="02090304020004020304" pitchFamily="18" charset="77"/>
              <a:buNone/>
              <a:tabLst/>
              <a:defRPr sz="2000" b="0" kern="1200">
                <a:solidFill>
                  <a:schemeClr val="tx1">
                    <a:tint val="82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100000"/>
              </a:lnSpc>
              <a:spcBef>
                <a:spcPts val="300"/>
              </a:spcBef>
              <a:buFont typeface="American Typewriter Light" panose="02090304020004020304" pitchFamily="18" charset="77"/>
              <a:buNone/>
              <a:defRPr sz="1800" b="0" kern="1200">
                <a:solidFill>
                  <a:schemeClr val="tx1">
                    <a:tint val="82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00000"/>
              </a:lnSpc>
              <a:spcBef>
                <a:spcPts val="0"/>
              </a:spcBef>
              <a:buFont typeface="American Typewriter Light" panose="02090304020004020304" pitchFamily="18" charset="77"/>
              <a:buNone/>
              <a:defRPr sz="1600" b="0" kern="1200">
                <a:solidFill>
                  <a:schemeClr val="tx1">
                    <a:tint val="82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100000"/>
              </a:lnSpc>
              <a:spcBef>
                <a:spcPts val="0"/>
              </a:spcBef>
              <a:buFont typeface="American Typewriter Light" panose="02090304020004020304" pitchFamily="18" charset="77"/>
              <a:buNone/>
              <a:defRPr sz="1600" b="0" kern="1200">
                <a:solidFill>
                  <a:schemeClr val="tx1">
                    <a:tint val="82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US" spc="-80"/>
              <a:t>Self-Only  ̶̶  $4,400</a:t>
            </a:r>
            <a:br>
              <a:rPr lang="en-US" spc="-80"/>
            </a:br>
            <a:r>
              <a:rPr lang="en-US" spc="-80"/>
              <a:t>Other than Self-Only  ̶ $8,750</a:t>
            </a:r>
          </a:p>
          <a:p>
            <a:r>
              <a:rPr lang="en-US" spc="-80"/>
              <a:t>Maximum catch-up contribution for those age 55 or older remains at $1,000</a:t>
            </a:r>
          </a:p>
          <a:p>
            <a:endParaRPr lang="en-US"/>
          </a:p>
        </p:txBody>
      </p:sp>
      <p:sp>
        <p:nvSpPr>
          <p:cNvPr id="15" name="Text Placeholder 5">
            <a:extLst>
              <a:ext uri="{FF2B5EF4-FFF2-40B4-BE49-F238E27FC236}">
                <a16:creationId xmlns:a16="http://schemas.microsoft.com/office/drawing/2014/main" id="{6C7D7214-3476-668B-1A87-FF8547E92C37}"/>
              </a:ext>
            </a:extLst>
          </p:cNvPr>
          <p:cNvSpPr txBox="1">
            <a:spLocks/>
          </p:cNvSpPr>
          <p:nvPr/>
        </p:nvSpPr>
        <p:spPr>
          <a:xfrm>
            <a:off x="8944347" y="4245812"/>
            <a:ext cx="2985263" cy="3881520"/>
          </a:xfrm>
        </p:spPr>
        <p:txBody>
          <a:bodyPr wrap="square" tIns="144000">
            <a:spAutoFit/>
          </a:bodyPr>
          <a:lstStyle>
            <a:lvl1pPr marL="0" indent="0" algn="l" defTabSz="914400" rtl="0" eaLnBrk="1" latinLnBrk="0" hangingPunct="1">
              <a:lnSpc>
                <a:spcPct val="100000"/>
              </a:lnSpc>
              <a:spcBef>
                <a:spcPts val="900"/>
              </a:spcBef>
              <a:buFont typeface="American Typewriter Light" panose="02090304020004020304" pitchFamily="18" charset="77"/>
              <a:buNone/>
              <a:tabLst/>
              <a:defRPr sz="1500" b="0" kern="1200">
                <a:solidFill>
                  <a:schemeClr val="tx2"/>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100000"/>
              </a:lnSpc>
              <a:spcBef>
                <a:spcPts val="600"/>
              </a:spcBef>
              <a:buFont typeface="American Typewriter Light" panose="02090304020004020304" pitchFamily="18" charset="77"/>
              <a:buNone/>
              <a:tabLst/>
              <a:defRPr sz="2000" b="0" kern="1200">
                <a:solidFill>
                  <a:schemeClr val="tx1">
                    <a:tint val="82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100000"/>
              </a:lnSpc>
              <a:spcBef>
                <a:spcPts val="300"/>
              </a:spcBef>
              <a:buFont typeface="American Typewriter Light" panose="02090304020004020304" pitchFamily="18" charset="77"/>
              <a:buNone/>
              <a:defRPr sz="1800" b="0" kern="1200">
                <a:solidFill>
                  <a:schemeClr val="tx1">
                    <a:tint val="82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100000"/>
              </a:lnSpc>
              <a:spcBef>
                <a:spcPts val="0"/>
              </a:spcBef>
              <a:buFont typeface="American Typewriter Light" panose="02090304020004020304" pitchFamily="18" charset="77"/>
              <a:buNone/>
              <a:defRPr sz="1600" b="0" kern="1200">
                <a:solidFill>
                  <a:schemeClr val="tx1">
                    <a:tint val="82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100000"/>
              </a:lnSpc>
              <a:spcBef>
                <a:spcPts val="0"/>
              </a:spcBef>
              <a:buFont typeface="American Typewriter Light" panose="02090304020004020304" pitchFamily="18" charset="77"/>
              <a:buNone/>
              <a:defRPr sz="1600" b="0" kern="1200">
                <a:solidFill>
                  <a:schemeClr val="tx1">
                    <a:tint val="82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US" spc="-80"/>
              <a:t>Self-Only  ̶  $10,150</a:t>
            </a:r>
            <a:br>
              <a:rPr lang="en-US" spc="-80"/>
            </a:br>
            <a:r>
              <a:rPr lang="en-US" spc="-80"/>
              <a:t>Other than Self-Only  ̶  $20,000</a:t>
            </a:r>
          </a:p>
        </p:txBody>
      </p:sp>
      <p:sp>
        <p:nvSpPr>
          <p:cNvPr id="16" name="Slide Number Placeholder 15">
            <a:extLst>
              <a:ext uri="{FF2B5EF4-FFF2-40B4-BE49-F238E27FC236}">
                <a16:creationId xmlns:a16="http://schemas.microsoft.com/office/drawing/2014/main" id="{5A4757AA-3CFA-D44D-D0DB-C16F75E397D3}"/>
              </a:ext>
            </a:extLst>
          </p:cNvPr>
          <p:cNvSpPr>
            <a:spLocks noGrp="1"/>
          </p:cNvSpPr>
          <p:nvPr>
            <p:ph type="sldNum" sz="quarter" idx="10"/>
          </p:nvPr>
        </p:nvSpPr>
        <p:spPr/>
        <p:txBody>
          <a:bodyPr/>
          <a:lstStyle/>
          <a:p>
            <a:pPr defTabSz="412750" hangingPunct="0">
              <a:lnSpc>
                <a:spcPct val="150000"/>
              </a:lnSpc>
            </a:pPr>
            <a:fld id="{86CB4B4D-7CA3-9044-876B-883B54F8677D}" type="slidenum">
              <a:rPr lang="en-US" sz="1000" kern="0" spc="30" smtClean="0">
                <a:solidFill>
                  <a:srgbClr val="FFFFFF"/>
                </a:solidFill>
                <a:latin typeface="Raleway"/>
                <a:sym typeface="Raleway"/>
              </a:rPr>
              <a:pPr defTabSz="412750" hangingPunct="0">
                <a:lnSpc>
                  <a:spcPct val="150000"/>
                </a:lnSpc>
              </a:pPr>
              <a:t>22</a:t>
            </a:fld>
            <a:endParaRPr lang="en-US" sz="1000" kern="0" spc="30">
              <a:solidFill>
                <a:srgbClr val="FFFFFF"/>
              </a:solidFill>
              <a:latin typeface="Raleway"/>
              <a:sym typeface="Raleway"/>
            </a:endParaRPr>
          </a:p>
        </p:txBody>
      </p:sp>
      <p:sp>
        <p:nvSpPr>
          <p:cNvPr id="17" name="Slide Number Placeholder 3">
            <a:extLst>
              <a:ext uri="{FF2B5EF4-FFF2-40B4-BE49-F238E27FC236}">
                <a16:creationId xmlns:a16="http://schemas.microsoft.com/office/drawing/2014/main" id="{93138E24-C941-C731-0A18-E5BEF66B93AD}"/>
              </a:ext>
            </a:extLst>
          </p:cNvPr>
          <p:cNvSpPr txBox="1">
            <a:spLocks/>
          </p:cNvSpPr>
          <p:nvPr/>
        </p:nvSpPr>
        <p:spPr>
          <a:xfrm>
            <a:off x="9657238" y="6318635"/>
            <a:ext cx="2057400" cy="273844"/>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defRPr/>
            </a:pPr>
            <a:fld id="{E66E8E0D-2357-4AB6-9C7D-B43A84C38011}" type="slidenum">
              <a:rPr lang="en-US" smtClean="0">
                <a:solidFill>
                  <a:prstClr val="black">
                    <a:lumMod val="50000"/>
                    <a:lumOff val="50000"/>
                  </a:prstClr>
                </a:solidFill>
                <a:latin typeface="Calibri" panose="020F0502020204030204"/>
              </a:rPr>
              <a:pPr>
                <a:spcAft>
                  <a:spcPts val="450"/>
                </a:spcAft>
                <a:defRPr/>
              </a:pPr>
              <a:t>22</a:t>
            </a:fld>
            <a:endParaRPr lang="en-US">
              <a:solidFill>
                <a:prstClr val="black">
                  <a:lumMod val="50000"/>
                  <a:lumOff val="50000"/>
                </a:prstClr>
              </a:solidFill>
              <a:latin typeface="Calibri" panose="020F0502020204030204"/>
            </a:endParaRPr>
          </a:p>
        </p:txBody>
      </p:sp>
      <p:sp>
        <p:nvSpPr>
          <p:cNvPr id="3" name="Picture Placeholder 13">
            <a:extLst>
              <a:ext uri="{FF2B5EF4-FFF2-40B4-BE49-F238E27FC236}">
                <a16:creationId xmlns:a16="http://schemas.microsoft.com/office/drawing/2014/main" id="{113018D6-D27C-E27A-3006-5BE2E7CD80A2}"/>
              </a:ext>
            </a:extLst>
          </p:cNvPr>
          <p:cNvSpPr txBox="1">
            <a:spLocks noChangeAspect="1"/>
          </p:cNvSpPr>
          <p:nvPr/>
        </p:nvSpPr>
        <p:spPr>
          <a:xfrm>
            <a:off x="8725984" y="265521"/>
            <a:ext cx="2864630" cy="2861096"/>
          </a:xfrm>
          <a:prstGeom prst="ellipse">
            <a:avLst/>
          </a:prstGeom>
          <a:blipFill>
            <a:blip r:embed="rId2">
              <a:extLst>
                <a:ext uri="{28A0092B-C50C-407E-A947-70E740481C1C}">
                  <a14:useLocalDpi xmlns:a14="http://schemas.microsoft.com/office/drawing/2010/main" val="0"/>
                </a:ext>
              </a:extLst>
            </a:blip>
            <a:stretch>
              <a:fillRect/>
            </a:stretch>
          </a:blipFill>
          <a:ln w="38100">
            <a:solidFill>
              <a:srgbClr val="C00000"/>
            </a:solidFill>
          </a:ln>
        </p:spPr>
        <p:txBody>
          <a:bodyPr/>
          <a:lstStyle>
            <a:lvl1pPr marL="0" indent="0" algn="l" defTabSz="914400" rtl="0" eaLnBrk="1" latinLnBrk="0" hangingPunct="1">
              <a:lnSpc>
                <a:spcPct val="100000"/>
              </a:lnSpc>
              <a:spcBef>
                <a:spcPts val="900"/>
              </a:spcBef>
              <a:buFont typeface="American Typewriter Light" panose="02090304020004020304" pitchFamily="18" charset="77"/>
              <a:buNone/>
              <a:tabLst/>
              <a:defRPr sz="900" b="0" kern="1200">
                <a:solidFill>
                  <a:schemeClr val="tx1"/>
                </a:solidFill>
                <a:latin typeface="Calibri" panose="020F0502020204030204" pitchFamily="34" charset="0"/>
                <a:ea typeface="+mn-ea"/>
                <a:cs typeface="Calibri" panose="020F0502020204030204" pitchFamily="34" charset="0"/>
              </a:defRPr>
            </a:lvl1pPr>
            <a:lvl2pPr marL="358775" indent="-180000" algn="l" defTabSz="914400" rtl="0" eaLnBrk="1" latinLnBrk="0" hangingPunct="1">
              <a:lnSpc>
                <a:spcPct val="100000"/>
              </a:lnSpc>
              <a:spcBef>
                <a:spcPts val="600"/>
              </a:spcBef>
              <a:buFont typeface="American Typewriter Light" panose="02090304020004020304" pitchFamily="18" charset="77"/>
              <a:buChar char="―"/>
              <a:tabLst/>
              <a:defRPr sz="1500" b="0" kern="1200">
                <a:solidFill>
                  <a:schemeClr val="tx1"/>
                </a:solidFill>
                <a:latin typeface="Calibri" panose="020F0502020204030204" pitchFamily="34" charset="0"/>
                <a:ea typeface="+mn-ea"/>
                <a:cs typeface="Calibri" panose="020F0502020204030204" pitchFamily="34" charset="0"/>
              </a:defRPr>
            </a:lvl2pPr>
            <a:lvl3pPr marL="540000" indent="-180000" algn="l" defTabSz="914400" rtl="0" eaLnBrk="1" latinLnBrk="0" hangingPunct="1">
              <a:lnSpc>
                <a:spcPct val="100000"/>
              </a:lnSpc>
              <a:spcBef>
                <a:spcPts val="30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3pPr>
            <a:lvl4pPr marL="720000" indent="-180000" algn="l" defTabSz="914400" rtl="0" eaLnBrk="1" latinLnBrk="0" hangingPunct="1">
              <a:lnSpc>
                <a:spcPct val="100000"/>
              </a:lnSpc>
              <a:spcBef>
                <a:spcPts val="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4pPr>
            <a:lvl5pPr marL="900000" indent="-180000" algn="l" defTabSz="914400" rtl="0" eaLnBrk="1" latinLnBrk="0" hangingPunct="1">
              <a:lnSpc>
                <a:spcPct val="100000"/>
              </a:lnSpc>
              <a:spcBef>
                <a:spcPts val="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cxnSp>
        <p:nvCxnSpPr>
          <p:cNvPr id="7" name="Straight Connector 6">
            <a:extLst>
              <a:ext uri="{FF2B5EF4-FFF2-40B4-BE49-F238E27FC236}">
                <a16:creationId xmlns:a16="http://schemas.microsoft.com/office/drawing/2014/main" id="{4CE1D2C6-C74A-1CFC-5B9F-079FA460A34C}"/>
              </a:ext>
            </a:extLst>
          </p:cNvPr>
          <p:cNvCxnSpPr/>
          <p:nvPr/>
        </p:nvCxnSpPr>
        <p:spPr>
          <a:xfrm>
            <a:off x="2978870" y="3733014"/>
            <a:ext cx="0" cy="2722543"/>
          </a:xfrm>
          <a:prstGeom prst="line">
            <a:avLst/>
          </a:prstGeom>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356CDD80-CB5E-2C1D-B43E-5AD3C27DE07E}"/>
              </a:ext>
            </a:extLst>
          </p:cNvPr>
          <p:cNvPicPr>
            <a:picLocks noChangeAspect="1"/>
          </p:cNvPicPr>
          <p:nvPr/>
        </p:nvPicPr>
        <p:blipFill>
          <a:blip r:embed="rId3"/>
          <a:stretch>
            <a:fillRect/>
          </a:stretch>
        </p:blipFill>
        <p:spPr>
          <a:xfrm>
            <a:off x="6013424" y="3718216"/>
            <a:ext cx="18290" cy="2737341"/>
          </a:xfrm>
          <a:prstGeom prst="rect">
            <a:avLst/>
          </a:prstGeom>
        </p:spPr>
      </p:pic>
      <p:pic>
        <p:nvPicPr>
          <p:cNvPr id="18" name="Picture 17">
            <a:extLst>
              <a:ext uri="{FF2B5EF4-FFF2-40B4-BE49-F238E27FC236}">
                <a16:creationId xmlns:a16="http://schemas.microsoft.com/office/drawing/2014/main" id="{7ADB2EBD-84B4-EE75-482E-E7F90221514F}"/>
              </a:ext>
            </a:extLst>
          </p:cNvPr>
          <p:cNvPicPr>
            <a:picLocks noChangeAspect="1"/>
          </p:cNvPicPr>
          <p:nvPr/>
        </p:nvPicPr>
        <p:blipFill>
          <a:blip r:embed="rId3"/>
          <a:stretch>
            <a:fillRect/>
          </a:stretch>
        </p:blipFill>
        <p:spPr>
          <a:xfrm>
            <a:off x="8707694" y="3668839"/>
            <a:ext cx="18290" cy="2737341"/>
          </a:xfrm>
          <a:prstGeom prst="rect">
            <a:avLst/>
          </a:prstGeom>
        </p:spPr>
      </p:pic>
    </p:spTree>
    <p:extLst>
      <p:ext uri="{BB962C8B-B14F-4D97-AF65-F5344CB8AC3E}">
        <p14:creationId xmlns:p14="http://schemas.microsoft.com/office/powerpoint/2010/main" val="265490203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92B2A-398F-5C12-6DA7-9EBC677E7BDB}"/>
              </a:ext>
            </a:extLst>
          </p:cNvPr>
          <p:cNvSpPr>
            <a:spLocks noGrp="1"/>
          </p:cNvSpPr>
          <p:nvPr>
            <p:ph type="title" idx="4294967295"/>
          </p:nvPr>
        </p:nvSpPr>
        <p:spPr>
          <a:xfrm>
            <a:off x="982697" y="-227700"/>
            <a:ext cx="10515600" cy="1325563"/>
          </a:xfrm>
          <a:prstGeom prst="rect">
            <a:avLst/>
          </a:prstGeom>
        </p:spPr>
        <p:txBody>
          <a:bodyPr anchor="b">
            <a:noAutofit/>
          </a:bodyPr>
          <a:lstStyle/>
          <a:p>
            <a:pPr algn="ctr"/>
            <a:r>
              <a:rPr lang="en-US"/>
              <a:t>Have You Used Our Compliance Resources?</a:t>
            </a:r>
          </a:p>
        </p:txBody>
      </p:sp>
      <p:sp>
        <p:nvSpPr>
          <p:cNvPr id="4" name="Text Placeholder 3">
            <a:extLst>
              <a:ext uri="{FF2B5EF4-FFF2-40B4-BE49-F238E27FC236}">
                <a16:creationId xmlns:a16="http://schemas.microsoft.com/office/drawing/2014/main" id="{DAF3A528-1B7C-EB67-37E5-8E07D54FDCAC}"/>
              </a:ext>
            </a:extLst>
          </p:cNvPr>
          <p:cNvSpPr>
            <a:spLocks noGrp="1"/>
          </p:cNvSpPr>
          <p:nvPr>
            <p:ph idx="4294967295"/>
          </p:nvPr>
        </p:nvSpPr>
        <p:spPr>
          <a:xfrm>
            <a:off x="0" y="1165225"/>
            <a:ext cx="10972800" cy="4519613"/>
          </a:xfrm>
          <a:prstGeom prst="rect">
            <a:avLst/>
          </a:prstGeom>
        </p:spPr>
        <p:txBody>
          <a:bodyPr/>
          <a:lstStyle/>
          <a:p>
            <a:pPr marL="0" marR="0" lvl="0" indent="0" algn="ctr" defTabSz="914400" rtl="0" eaLnBrk="1" fontAlgn="auto" latinLnBrk="0" hangingPunct="1">
              <a:lnSpc>
                <a:spcPct val="90000"/>
              </a:lnSpc>
              <a:spcBef>
                <a:spcPts val="1000"/>
              </a:spcBef>
              <a:spcAft>
                <a:spcPts val="0"/>
              </a:spcAft>
              <a:buClr>
                <a:srgbClr val="0070C0"/>
              </a:buClr>
              <a:buSzPct val="1200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https://www.crcbenefits.com/compliance/</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p>
          <a:p>
            <a:endParaRPr lang="en-US"/>
          </a:p>
        </p:txBody>
      </p:sp>
      <p:sp>
        <p:nvSpPr>
          <p:cNvPr id="3" name="Slide Number Placeholder 3">
            <a:extLst>
              <a:ext uri="{FF2B5EF4-FFF2-40B4-BE49-F238E27FC236}">
                <a16:creationId xmlns:a16="http://schemas.microsoft.com/office/drawing/2014/main" id="{538E7B73-CF30-7869-5B6B-D145AF411555}"/>
              </a:ext>
            </a:extLst>
          </p:cNvPr>
          <p:cNvSpPr txBox="1">
            <a:spLocks/>
          </p:cNvSpPr>
          <p:nvPr/>
        </p:nvSpPr>
        <p:spPr>
          <a:xfrm>
            <a:off x="3362325" y="652472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6E8E0D-2357-4AB6-9C7D-B43A84C38011}"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r>
              <a:rPr kumimoji="0" lang="en-US" sz="12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 </a:t>
            </a:r>
          </a:p>
        </p:txBody>
      </p:sp>
      <p:pic>
        <p:nvPicPr>
          <p:cNvPr id="6" name="Picture 5">
            <a:extLst>
              <a:ext uri="{FF2B5EF4-FFF2-40B4-BE49-F238E27FC236}">
                <a16:creationId xmlns:a16="http://schemas.microsoft.com/office/drawing/2014/main" id="{139F3B23-A336-533C-C7AB-1859802F8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754" y="1844477"/>
            <a:ext cx="10541542" cy="3848298"/>
          </a:xfrm>
          <a:prstGeom prst="rect">
            <a:avLst/>
          </a:prstGeom>
        </p:spPr>
      </p:pic>
      <p:sp>
        <p:nvSpPr>
          <p:cNvPr id="7" name="Slide Number Placeholder 3">
            <a:extLst>
              <a:ext uri="{FF2B5EF4-FFF2-40B4-BE49-F238E27FC236}">
                <a16:creationId xmlns:a16="http://schemas.microsoft.com/office/drawing/2014/main" id="{14062A3D-5077-CA17-C7CB-69025046C41D}"/>
              </a:ext>
            </a:extLst>
          </p:cNvPr>
          <p:cNvSpPr txBox="1">
            <a:spLocks/>
          </p:cNvSpPr>
          <p:nvPr/>
        </p:nvSpPr>
        <p:spPr>
          <a:xfrm>
            <a:off x="9657238" y="6318635"/>
            <a:ext cx="2057400" cy="273844"/>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defRPr/>
            </a:pPr>
            <a:fld id="{E66E8E0D-2357-4AB6-9C7D-B43A84C38011}" type="slidenum">
              <a:rPr lang="en-US" smtClean="0">
                <a:solidFill>
                  <a:prstClr val="black">
                    <a:lumMod val="50000"/>
                    <a:lumOff val="50000"/>
                  </a:prstClr>
                </a:solidFill>
                <a:latin typeface="Calibri" panose="020F0502020204030204"/>
              </a:rPr>
              <a:pPr>
                <a:spcAft>
                  <a:spcPts val="450"/>
                </a:spcAft>
                <a:defRPr/>
              </a:pPr>
              <a:t>23</a:t>
            </a:fld>
            <a:endParaRPr lang="en-US">
              <a:solidFill>
                <a:prstClr val="black">
                  <a:lumMod val="50000"/>
                  <a:lumOff val="50000"/>
                </a:prstClr>
              </a:solidFill>
              <a:latin typeface="Calibri" panose="020F0502020204030204"/>
            </a:endParaRPr>
          </a:p>
        </p:txBody>
      </p:sp>
    </p:spTree>
    <p:extLst>
      <p:ext uri="{BB962C8B-B14F-4D97-AF65-F5344CB8AC3E}">
        <p14:creationId xmlns:p14="http://schemas.microsoft.com/office/powerpoint/2010/main" val="2208874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1D5C-D129-0D08-CDE9-292979C5D223}"/>
              </a:ext>
            </a:extLst>
          </p:cNvPr>
          <p:cNvSpPr>
            <a:spLocks noGrp="1"/>
          </p:cNvSpPr>
          <p:nvPr>
            <p:ph type="title"/>
          </p:nvPr>
        </p:nvSpPr>
        <p:spPr>
          <a:xfrm>
            <a:off x="433632" y="433633"/>
            <a:ext cx="4967926" cy="1602557"/>
          </a:xfrm>
        </p:spPr>
        <p:txBody>
          <a:bodyPr>
            <a:noAutofit/>
          </a:bodyPr>
          <a:lstStyle/>
          <a:p>
            <a:r>
              <a:rPr lang="en-US" b="0">
                <a:solidFill>
                  <a:prstClr val="black"/>
                </a:solidFill>
                <a:cs typeface="Arial" panose="020B0604020202020204" pitchFamily="34" charset="0"/>
              </a:rPr>
              <a:t>Questions for the Compliance Team?</a:t>
            </a:r>
            <a:br>
              <a:rPr lang="en-US" b="0">
                <a:solidFill>
                  <a:prstClr val="black"/>
                </a:solidFill>
                <a:cs typeface="Arial" panose="020B0604020202020204" pitchFamily="34" charset="0"/>
              </a:rPr>
            </a:br>
            <a:endParaRPr lang="en-US"/>
          </a:p>
        </p:txBody>
      </p:sp>
      <p:sp>
        <p:nvSpPr>
          <p:cNvPr id="4" name="Content Placeholder 8">
            <a:extLst>
              <a:ext uri="{FF2B5EF4-FFF2-40B4-BE49-F238E27FC236}">
                <a16:creationId xmlns:a16="http://schemas.microsoft.com/office/drawing/2014/main" id="{1E8B720D-951B-B56C-FB52-A25B6BC8EF23}"/>
              </a:ext>
            </a:extLst>
          </p:cNvPr>
          <p:cNvSpPr txBox="1">
            <a:spLocks/>
          </p:cNvSpPr>
          <p:nvPr/>
        </p:nvSpPr>
        <p:spPr>
          <a:xfrm>
            <a:off x="0" y="2269859"/>
            <a:ext cx="5590094" cy="2724542"/>
          </a:xfrm>
          <a:prstGeom prst="rect">
            <a:avLst/>
          </a:prstGeom>
        </p:spPr>
        <p:txBody>
          <a:bodyPr>
            <a:normAutofit fontScale="92500" lnSpcReduction="20000"/>
          </a:bodyPr>
          <a:lstStyle>
            <a:lvl1pPr marL="171450" indent="-171450" algn="l" defTabSz="685800" rtl="0" eaLnBrk="1" latinLnBrk="0" hangingPunct="1">
              <a:lnSpc>
                <a:spcPct val="90000"/>
              </a:lnSpc>
              <a:spcBef>
                <a:spcPts val="750"/>
              </a:spcBef>
              <a:buClr>
                <a:srgbClr val="0070C0"/>
              </a:buClr>
              <a:buSzPct val="120000"/>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0"/>
              </a:spcAft>
              <a:buClr>
                <a:srgbClr val="0070C0"/>
              </a:buClr>
              <a:buSzPct val="120000"/>
              <a:buFont typeface="Arial" panose="020B0604020202020204" pitchFamily="34" charset="0"/>
              <a:buNone/>
              <a:tabLst/>
              <a:defRPr/>
            </a:pPr>
            <a:r>
              <a:rPr kumimoji="0" lang="en-US" sz="2600" b="1" i="0" u="none" strike="noStrike" kern="1200" cap="none" spc="0" normalizeH="0" baseline="0" noProof="0">
                <a:ln>
                  <a:noFill/>
                </a:ln>
                <a:solidFill>
                  <a:prstClr val="black"/>
                </a:solidFill>
                <a:effectLst/>
                <a:uLnTx/>
                <a:uFillTx/>
                <a:latin typeface="Calibri Light" panose="020F0302020204030204"/>
                <a:ea typeface="+mn-ea"/>
                <a:cs typeface="+mn-cs"/>
                <a:hlinkClick r:id="rId2"/>
              </a:rPr>
              <a:t>crcbenefitscompliance@crcgroup.com</a:t>
            </a:r>
            <a:endParaRPr kumimoji="0" lang="en-US" sz="2600" b="1"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ctr" defTabSz="685800" rtl="0" eaLnBrk="1" fontAlgn="auto" latinLnBrk="0" hangingPunct="1">
              <a:lnSpc>
                <a:spcPct val="90000"/>
              </a:lnSpc>
              <a:spcBef>
                <a:spcPts val="0"/>
              </a:spcBef>
              <a:spcAft>
                <a:spcPts val="0"/>
              </a:spcAft>
              <a:buClr>
                <a:srgbClr val="0070C0"/>
              </a:buClr>
              <a:buSzPct val="120000"/>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Light" panose="020F0302020204030204"/>
                <a:ea typeface="+mn-ea"/>
                <a:cs typeface="+mn-cs"/>
              </a:rPr>
              <a:t>(</a:t>
            </a:r>
            <a:r>
              <a:rPr kumimoji="0" lang="en-US" sz="1900" b="1" i="0" u="none" strike="noStrike" kern="1200" cap="none" spc="0" normalizeH="0" baseline="0" noProof="0">
                <a:ln>
                  <a:noFill/>
                </a:ln>
                <a:solidFill>
                  <a:prstClr val="black"/>
                </a:solidFill>
                <a:effectLst/>
                <a:uLnTx/>
                <a:uFillTx/>
                <a:latin typeface="Calibri Light" panose="020F0302020204030204"/>
                <a:ea typeface="+mn-ea"/>
                <a:cs typeface="+mn-cs"/>
                <a:hlinkClick r:id="rId3"/>
              </a:rPr>
              <a:t>compliance@benefitmall.com</a:t>
            </a:r>
            <a:r>
              <a:rPr kumimoji="0" lang="en-US" sz="1900" b="1" i="0" u="none" strike="noStrike" kern="1200" cap="none" spc="0" normalizeH="0" baseline="0" noProof="0">
                <a:ln>
                  <a:noFill/>
                </a:ln>
                <a:solidFill>
                  <a:prstClr val="black"/>
                </a:solidFill>
                <a:effectLst/>
                <a:uLnTx/>
                <a:uFillTx/>
                <a:latin typeface="Calibri Light" panose="020F0302020204030204"/>
                <a:ea typeface="+mn-ea"/>
                <a:cs typeface="+mn-cs"/>
              </a:rPr>
              <a:t>) </a:t>
            </a:r>
          </a:p>
          <a:p>
            <a:pPr marL="0" marR="0" lvl="0" indent="0" algn="ctr" defTabSz="685800" rtl="0" eaLnBrk="1" fontAlgn="auto" latinLnBrk="0" hangingPunct="1">
              <a:lnSpc>
                <a:spcPct val="90000"/>
              </a:lnSpc>
              <a:spcBef>
                <a:spcPts val="0"/>
              </a:spcBef>
              <a:spcAft>
                <a:spcPts val="0"/>
              </a:spcAft>
              <a:buClr>
                <a:srgbClr val="0070C0"/>
              </a:buClr>
              <a:buSzPct val="120000"/>
              <a:buFont typeface="Arial" panose="020B0604020202020204" pitchFamily="34" charset="0"/>
              <a:buNone/>
              <a:tabLst/>
              <a:defRPr/>
            </a:pPr>
            <a:endParaRPr kumimoji="0" lang="en-US" sz="2800" b="1" i="0" u="none" strike="noStrike" kern="1200" cap="none" spc="0" normalizeH="0" baseline="0" noProof="0">
              <a:ln>
                <a:noFill/>
              </a:ln>
              <a:solidFill>
                <a:prstClr val="black"/>
              </a:solidFill>
              <a:effectLst/>
              <a:uLnTx/>
              <a:uFillTx/>
              <a:ea typeface="+mn-ea"/>
              <a:cs typeface="+mn-cs"/>
            </a:endParaRPr>
          </a:p>
          <a:p>
            <a:pPr marL="0" marR="0" lvl="0" indent="0" algn="ctr" defTabSz="685800" rtl="0" eaLnBrk="1" fontAlgn="auto" latinLnBrk="0" hangingPunct="1">
              <a:lnSpc>
                <a:spcPct val="90000"/>
              </a:lnSpc>
              <a:spcBef>
                <a:spcPts val="0"/>
              </a:spcBef>
              <a:spcAft>
                <a:spcPts val="0"/>
              </a:spcAft>
              <a:buClr>
                <a:srgbClr val="0070C0"/>
              </a:buClr>
              <a:buSzPct val="120000"/>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ea typeface="+mn-ea"/>
                <a:cs typeface="+mn-cs"/>
              </a:rPr>
              <a:t> </a:t>
            </a:r>
          </a:p>
          <a:p>
            <a:pPr marL="0" marR="0" lvl="0" indent="0" algn="ctr" defTabSz="685800" rtl="0" eaLnBrk="1" fontAlgn="auto" latinLnBrk="0" hangingPunct="1">
              <a:lnSpc>
                <a:spcPct val="90000"/>
              </a:lnSpc>
              <a:spcBef>
                <a:spcPts val="0"/>
              </a:spcBef>
              <a:spcAft>
                <a:spcPts val="0"/>
              </a:spcAft>
              <a:buClr>
                <a:srgbClr val="0070C0"/>
              </a:buClr>
              <a:buSzPct val="120000"/>
              <a:buFont typeface="Arial" panose="020B0604020202020204" pitchFamily="34" charset="0"/>
              <a:buNone/>
              <a:tabLst/>
              <a:defRPr/>
            </a:pPr>
            <a:r>
              <a:rPr kumimoji="0" lang="en-US" sz="2800" b="1" i="0" u="none" strike="noStrike" kern="1200" cap="none" spc="0" normalizeH="0" baseline="0" noProof="0">
                <a:ln>
                  <a:noFill/>
                </a:ln>
                <a:solidFill>
                  <a:srgbClr val="C00000"/>
                </a:solidFill>
                <a:effectLst/>
                <a:uLnTx/>
                <a:uFillTx/>
                <a:ea typeface="+mn-ea"/>
                <a:cs typeface="+mn-cs"/>
              </a:rPr>
              <a:t>Misty Baker</a:t>
            </a:r>
          </a:p>
          <a:p>
            <a:pPr marL="0" marR="0" lvl="0" indent="0" algn="ctr" defTabSz="685800" rtl="0" eaLnBrk="1" fontAlgn="auto" latinLnBrk="0" hangingPunct="1">
              <a:lnSpc>
                <a:spcPct val="90000"/>
              </a:lnSpc>
              <a:spcBef>
                <a:spcPts val="0"/>
              </a:spcBef>
              <a:spcAft>
                <a:spcPts val="0"/>
              </a:spcAft>
              <a:buClr>
                <a:srgbClr val="0070C0"/>
              </a:buClr>
              <a:buSzPct val="120000"/>
              <a:buFont typeface="Arial" panose="020B0604020202020204" pitchFamily="34" charset="0"/>
              <a:buNone/>
              <a:tabLst/>
              <a:defRPr/>
            </a:pPr>
            <a:r>
              <a:rPr lang="en-US" sz="2800">
                <a:solidFill>
                  <a:prstClr val="black"/>
                </a:solidFill>
                <a:hlinkClick r:id="rId4"/>
              </a:rPr>
              <a:t>m</a:t>
            </a:r>
            <a:r>
              <a:rPr kumimoji="0" lang="en-US" sz="2800" b="0" i="0" u="none" strike="noStrike" kern="1200" cap="none" spc="0" normalizeH="0" baseline="0" noProof="0">
                <a:ln>
                  <a:noFill/>
                </a:ln>
                <a:solidFill>
                  <a:prstClr val="black"/>
                </a:solidFill>
                <a:effectLst/>
                <a:uLnTx/>
                <a:uFillTx/>
                <a:hlinkClick r:id="rId4"/>
              </a:rPr>
              <a:t>isty.baker@crcgroup.com</a:t>
            </a:r>
            <a:endParaRPr kumimoji="0" lang="en-US" sz="2800" b="0" i="0" u="none" strike="noStrike" kern="1200" cap="none" spc="0" normalizeH="0" baseline="0" noProof="0">
              <a:ln>
                <a:noFill/>
              </a:ln>
              <a:solidFill>
                <a:prstClr val="black"/>
              </a:solidFill>
              <a:effectLst/>
              <a:uLnTx/>
              <a:uFillTx/>
              <a:ea typeface="+mn-ea"/>
              <a:cs typeface="+mn-cs"/>
            </a:endParaRPr>
          </a:p>
          <a:p>
            <a:pPr marL="0" marR="0" lvl="0" indent="0" algn="ctr" defTabSz="685800" rtl="0" eaLnBrk="1" fontAlgn="auto" latinLnBrk="0" hangingPunct="1">
              <a:lnSpc>
                <a:spcPct val="90000"/>
              </a:lnSpc>
              <a:spcBef>
                <a:spcPts val="0"/>
              </a:spcBef>
              <a:spcAft>
                <a:spcPts val="0"/>
              </a:spcAft>
              <a:buClr>
                <a:srgbClr val="0070C0"/>
              </a:buClr>
              <a:buSzPct val="120000"/>
              <a:buFont typeface="Arial" panose="020B0604020202020204" pitchFamily="34" charset="0"/>
              <a:buNone/>
              <a:tabLst/>
              <a:defRPr/>
            </a:pPr>
            <a:endParaRPr kumimoji="0" lang="en-US" sz="2800" b="0" i="0" u="none" strike="noStrike" kern="1200" cap="none" spc="0" normalizeH="0" baseline="0" noProof="0">
              <a:ln>
                <a:noFill/>
              </a:ln>
              <a:solidFill>
                <a:prstClr val="black"/>
              </a:solidFill>
              <a:effectLst/>
              <a:uLnTx/>
              <a:uFillTx/>
              <a:ea typeface="+mn-ea"/>
              <a:cs typeface="+mn-cs"/>
            </a:endParaRPr>
          </a:p>
          <a:p>
            <a:pPr marL="0" marR="0" lvl="0" indent="0" algn="ctr" defTabSz="685800" rtl="0" eaLnBrk="1" fontAlgn="auto" latinLnBrk="0" hangingPunct="1">
              <a:lnSpc>
                <a:spcPct val="90000"/>
              </a:lnSpc>
              <a:spcBef>
                <a:spcPts val="0"/>
              </a:spcBef>
              <a:spcAft>
                <a:spcPts val="0"/>
              </a:spcAft>
              <a:buClr>
                <a:srgbClr val="0070C0"/>
              </a:buClr>
              <a:buSzPct val="120000"/>
              <a:buFont typeface="Arial" panose="020B0604020202020204" pitchFamily="34" charset="0"/>
              <a:buNone/>
              <a:tabLst/>
              <a:defRPr/>
            </a:pPr>
            <a:r>
              <a:rPr kumimoji="0" lang="en-US" sz="2800" b="1" i="0" u="none" strike="noStrike" kern="1200" cap="none" spc="0" normalizeH="0" baseline="0" noProof="0">
                <a:ln>
                  <a:noFill/>
                </a:ln>
                <a:solidFill>
                  <a:srgbClr val="C00000"/>
                </a:solidFill>
                <a:effectLst/>
                <a:uLnTx/>
                <a:uFillTx/>
                <a:ea typeface="+mn-ea"/>
                <a:cs typeface="+mn-cs"/>
              </a:rPr>
              <a:t>Carol Taylor</a:t>
            </a:r>
          </a:p>
          <a:p>
            <a:pPr marL="0" marR="0" lvl="0" indent="0" algn="ctr" defTabSz="685800" rtl="0" eaLnBrk="1" fontAlgn="auto" latinLnBrk="0" hangingPunct="1">
              <a:lnSpc>
                <a:spcPct val="90000"/>
              </a:lnSpc>
              <a:spcBef>
                <a:spcPts val="0"/>
              </a:spcBef>
              <a:spcAft>
                <a:spcPts val="0"/>
              </a:spcAft>
              <a:buClr>
                <a:srgbClr val="0070C0"/>
              </a:buClr>
              <a:buSzPct val="120000"/>
              <a:buFont typeface="Arial" panose="020B0604020202020204" pitchFamily="34" charset="0"/>
              <a:buNone/>
              <a:tabLst/>
              <a:defRPr/>
            </a:pPr>
            <a:r>
              <a:rPr lang="en-US" sz="2800">
                <a:solidFill>
                  <a:prstClr val="black"/>
                </a:solidFill>
                <a:hlinkClick r:id="rId5"/>
              </a:rPr>
              <a:t>c</a:t>
            </a:r>
            <a:r>
              <a:rPr kumimoji="0" lang="en-US" sz="2800" b="0" i="0" u="none" strike="noStrike" kern="1200" cap="none" spc="0" normalizeH="0" baseline="0" noProof="0">
                <a:ln>
                  <a:noFill/>
                </a:ln>
                <a:solidFill>
                  <a:prstClr val="black"/>
                </a:solidFill>
                <a:effectLst/>
                <a:uLnTx/>
                <a:uFillTx/>
                <a:hlinkClick r:id="rId5"/>
              </a:rPr>
              <a:t>arol.taylor@crcgroup.com</a:t>
            </a:r>
            <a:r>
              <a:rPr kumimoji="0" lang="en-US" sz="2800" b="0" i="0" u="none" strike="noStrike" kern="1200" cap="none" spc="0" normalizeH="0" baseline="0" noProof="0">
                <a:ln>
                  <a:noFill/>
                </a:ln>
                <a:solidFill>
                  <a:prstClr val="black"/>
                </a:solidFill>
                <a:effectLst/>
                <a:uLnTx/>
                <a:uFillTx/>
                <a:ea typeface="+mn-ea"/>
                <a:cs typeface="+mn-cs"/>
              </a:rPr>
              <a:t> </a:t>
            </a:r>
          </a:p>
          <a:p>
            <a:pPr marL="0" marR="0" lvl="0" indent="0" algn="ctr" defTabSz="685800" rtl="0" eaLnBrk="1" fontAlgn="auto" latinLnBrk="0" hangingPunct="1">
              <a:lnSpc>
                <a:spcPct val="90000"/>
              </a:lnSpc>
              <a:spcBef>
                <a:spcPts val="0"/>
              </a:spcBef>
              <a:spcAft>
                <a:spcPts val="0"/>
              </a:spcAft>
              <a:buClr>
                <a:srgbClr val="0070C0"/>
              </a:buClr>
              <a:buSzPct val="120000"/>
              <a:buFont typeface="Arial" panose="020B0604020202020204" pitchFamily="34" charset="0"/>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ctr" defTabSz="685800" rtl="0" eaLnBrk="1" fontAlgn="auto" latinLnBrk="0" hangingPunct="1">
              <a:lnSpc>
                <a:spcPct val="90000"/>
              </a:lnSpc>
              <a:spcBef>
                <a:spcPts val="0"/>
              </a:spcBef>
              <a:spcAft>
                <a:spcPts val="0"/>
              </a:spcAft>
              <a:buClr>
                <a:srgbClr val="0070C0"/>
              </a:buClr>
              <a:buSzPct val="120000"/>
              <a:buFont typeface="Arial" panose="020B0604020202020204" pitchFamily="34" charset="0"/>
              <a:buNone/>
              <a:tabLst/>
              <a:defRPr/>
            </a:pPr>
            <a:endParaRPr kumimoji="0" lang="en-US" sz="27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6" name="Title 1">
            <a:extLst>
              <a:ext uri="{FF2B5EF4-FFF2-40B4-BE49-F238E27FC236}">
                <a16:creationId xmlns:a16="http://schemas.microsoft.com/office/drawing/2014/main" id="{C1133ECF-741A-A91B-91CE-C4D957528FAC}"/>
              </a:ext>
            </a:extLst>
          </p:cNvPr>
          <p:cNvSpPr txBox="1">
            <a:spLocks/>
          </p:cNvSpPr>
          <p:nvPr/>
        </p:nvSpPr>
        <p:spPr>
          <a:xfrm>
            <a:off x="6047295" y="6094552"/>
            <a:ext cx="6144705" cy="685800"/>
          </a:xfrm>
          <a:prstGeom prst="rect">
            <a:avLst/>
          </a:prstGeom>
        </p:spPr>
        <p:txBody>
          <a:bodyPr/>
          <a:lstStyle>
            <a:lvl1pPr algn="l" defTabSz="685800" rtl="0" eaLnBrk="1" latinLnBrk="0" hangingPunct="1">
              <a:lnSpc>
                <a:spcPct val="90000"/>
              </a:lnSpc>
              <a:spcBef>
                <a:spcPct val="0"/>
              </a:spcBef>
              <a:buNone/>
              <a:defRPr sz="3000" b="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mj-lt"/>
                <a:ea typeface="+mj-ea"/>
                <a:cs typeface="Arial" panose="020B0604020202020204" pitchFamily="34" charset="0"/>
              </a:rPr>
              <a:t>Thank you for attending today’s session!  </a:t>
            </a:r>
          </a:p>
        </p:txBody>
      </p:sp>
      <p:sp>
        <p:nvSpPr>
          <p:cNvPr id="7" name="Slide Number Placeholder 3">
            <a:extLst>
              <a:ext uri="{FF2B5EF4-FFF2-40B4-BE49-F238E27FC236}">
                <a16:creationId xmlns:a16="http://schemas.microsoft.com/office/drawing/2014/main" id="{6C414C58-54C9-2325-FF17-D1A14D850AB5}"/>
              </a:ext>
            </a:extLst>
          </p:cNvPr>
          <p:cNvSpPr txBox="1">
            <a:spLocks/>
          </p:cNvSpPr>
          <p:nvPr/>
        </p:nvSpPr>
        <p:spPr>
          <a:xfrm>
            <a:off x="9809638" y="6471035"/>
            <a:ext cx="2057400" cy="273844"/>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defRPr/>
            </a:pPr>
            <a:fld id="{E66E8E0D-2357-4AB6-9C7D-B43A84C38011}" type="slidenum">
              <a:rPr lang="en-US" smtClean="0">
                <a:solidFill>
                  <a:prstClr val="black">
                    <a:lumMod val="50000"/>
                    <a:lumOff val="50000"/>
                  </a:prstClr>
                </a:solidFill>
                <a:latin typeface="Calibri" panose="020F0502020204030204"/>
              </a:rPr>
              <a:pPr>
                <a:spcAft>
                  <a:spcPts val="450"/>
                </a:spcAft>
                <a:defRPr/>
              </a:pPr>
              <a:t>24</a:t>
            </a:fld>
            <a:endParaRPr lang="en-US">
              <a:solidFill>
                <a:prstClr val="black">
                  <a:lumMod val="50000"/>
                  <a:lumOff val="50000"/>
                </a:prstClr>
              </a:solidFill>
              <a:latin typeface="Calibri" panose="020F0502020204030204"/>
            </a:endParaRPr>
          </a:p>
        </p:txBody>
      </p:sp>
      <p:sp>
        <p:nvSpPr>
          <p:cNvPr id="9" name="Slide Number Placeholder 3">
            <a:extLst>
              <a:ext uri="{FF2B5EF4-FFF2-40B4-BE49-F238E27FC236}">
                <a16:creationId xmlns:a16="http://schemas.microsoft.com/office/drawing/2014/main" id="{4E03576B-4272-A42A-8F07-C33614F73C2D}"/>
              </a:ext>
            </a:extLst>
          </p:cNvPr>
          <p:cNvSpPr txBox="1">
            <a:spLocks/>
          </p:cNvSpPr>
          <p:nvPr/>
        </p:nvSpPr>
        <p:spPr>
          <a:xfrm>
            <a:off x="9809638" y="6471035"/>
            <a:ext cx="2057400" cy="273844"/>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defRPr/>
            </a:pPr>
            <a:fld id="{E66E8E0D-2357-4AB6-9C7D-B43A84C38011}" type="slidenum">
              <a:rPr lang="en-US" smtClean="0">
                <a:solidFill>
                  <a:prstClr val="black">
                    <a:lumMod val="50000"/>
                    <a:lumOff val="50000"/>
                  </a:prstClr>
                </a:solidFill>
                <a:latin typeface="Calibri" panose="020F0502020204030204"/>
              </a:rPr>
              <a:pPr>
                <a:spcAft>
                  <a:spcPts val="450"/>
                </a:spcAft>
                <a:defRPr/>
              </a:pPr>
              <a:t>24</a:t>
            </a:fld>
            <a:endParaRPr lang="en-US">
              <a:solidFill>
                <a:prstClr val="black">
                  <a:lumMod val="50000"/>
                  <a:lumOff val="50000"/>
                </a:prstClr>
              </a:solidFill>
              <a:latin typeface="Calibri" panose="020F0502020204030204"/>
            </a:endParaRPr>
          </a:p>
        </p:txBody>
      </p:sp>
    </p:spTree>
    <p:extLst>
      <p:ext uri="{BB962C8B-B14F-4D97-AF65-F5344CB8AC3E}">
        <p14:creationId xmlns:p14="http://schemas.microsoft.com/office/powerpoint/2010/main" val="594641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244F25-7B7D-5005-D301-CE3A5EC98736}"/>
              </a:ext>
            </a:extLst>
          </p:cNvPr>
          <p:cNvSpPr>
            <a:spLocks noGrp="1"/>
          </p:cNvSpPr>
          <p:nvPr>
            <p:ph type="sldNum" sz="quarter" idx="2"/>
          </p:nvPr>
        </p:nvSpPr>
        <p:spPr/>
        <p:txBody>
          <a:bodyPr>
            <a:normAutofit fontScale="25000" lnSpcReduction="20000"/>
          </a:bodyPr>
          <a:lstStyle/>
          <a:p>
            <a:pPr marL="0" marR="0" lvl="0" indent="0" algn="r" defTabSz="914400" rtl="0" eaLnBrk="1" fontAlgn="auto" latinLnBrk="0" hangingPunct="1">
              <a:lnSpc>
                <a:spcPct val="100000"/>
              </a:lnSpc>
              <a:spcBef>
                <a:spcPts val="0"/>
              </a:spcBef>
              <a:spcAft>
                <a:spcPts val="450"/>
              </a:spcAft>
              <a:buClrTx/>
              <a:buSzTx/>
              <a:buFontTx/>
              <a:buNone/>
              <a:tabLst/>
              <a:defRPr/>
            </a:pPr>
            <a:fld id="{E66E8E0D-2357-4AB6-9C7D-B43A84C38011}"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450"/>
                </a:spcAft>
                <a:buClrTx/>
                <a:buSzTx/>
                <a:buFontTx/>
                <a:buNone/>
                <a:tabLst/>
                <a:defRPr/>
              </a:pPr>
              <a:t>3</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641B78E-8EFD-1FA5-8AD3-DFD1BCCE3258}"/>
              </a:ext>
            </a:extLst>
          </p:cNvPr>
          <p:cNvSpPr>
            <a:spLocks noGrp="1"/>
          </p:cNvSpPr>
          <p:nvPr>
            <p:ph type="body" sz="quarter" idx="30"/>
          </p:nvPr>
        </p:nvSpPr>
        <p:spPr/>
        <p:txBody>
          <a:bodyPr/>
          <a:lstStyle/>
          <a:p>
            <a:pPr marL="285750" indent="-285750">
              <a:buFont typeface="Arial" panose="020B0604020202020204" pitchFamily="34" charset="0"/>
              <a:buChar char="•"/>
            </a:pPr>
            <a:r>
              <a:rPr lang="en-US"/>
              <a:t>CRC Group/CRC Benefits</a:t>
            </a:r>
          </a:p>
          <a:p>
            <a:pPr marL="285750" indent="-285750">
              <a:buFont typeface="Arial" panose="020B0604020202020204" pitchFamily="34" charset="0"/>
              <a:buChar char="•"/>
            </a:pPr>
            <a:r>
              <a:rPr lang="en-US"/>
              <a:t>PCORI Fees</a:t>
            </a:r>
          </a:p>
          <a:p>
            <a:pPr marL="285750" indent="-285750">
              <a:buFont typeface="Arial" panose="020B0604020202020204" pitchFamily="34" charset="0"/>
              <a:buChar char="•"/>
            </a:pPr>
            <a:r>
              <a:rPr lang="en-US"/>
              <a:t>Broker Compensation</a:t>
            </a:r>
          </a:p>
          <a:p>
            <a:pPr marL="285750" indent="-285750">
              <a:buFont typeface="Arial" panose="020B0604020202020204" pitchFamily="34" charset="0"/>
              <a:buChar char="•"/>
            </a:pPr>
            <a:r>
              <a:rPr lang="en-US"/>
              <a:t>One Big Beautiful Bill </a:t>
            </a:r>
          </a:p>
        </p:txBody>
      </p:sp>
      <p:sp>
        <p:nvSpPr>
          <p:cNvPr id="8" name="Text Placeholder 7">
            <a:extLst>
              <a:ext uri="{FF2B5EF4-FFF2-40B4-BE49-F238E27FC236}">
                <a16:creationId xmlns:a16="http://schemas.microsoft.com/office/drawing/2014/main" id="{520E1B45-D07B-1BD4-CE96-AE2CD34EF86E}"/>
              </a:ext>
            </a:extLst>
          </p:cNvPr>
          <p:cNvSpPr>
            <a:spLocks noGrp="1"/>
          </p:cNvSpPr>
          <p:nvPr>
            <p:ph type="body" sz="quarter" idx="31"/>
          </p:nvPr>
        </p:nvSpPr>
        <p:spPr/>
        <p:txBody>
          <a:bodyPr/>
          <a:lstStyle/>
          <a:p>
            <a:r>
              <a:rPr lang="en-US"/>
              <a:t>Discussion Topics</a:t>
            </a:r>
          </a:p>
        </p:txBody>
      </p:sp>
      <p:sp>
        <p:nvSpPr>
          <p:cNvPr id="11" name="Slide Number Placeholder 3">
            <a:extLst>
              <a:ext uri="{FF2B5EF4-FFF2-40B4-BE49-F238E27FC236}">
                <a16:creationId xmlns:a16="http://schemas.microsoft.com/office/drawing/2014/main" id="{8C00F9D3-0434-0CB4-FA78-CE002EB0CC26}"/>
              </a:ext>
            </a:extLst>
          </p:cNvPr>
          <p:cNvSpPr txBox="1">
            <a:spLocks/>
          </p:cNvSpPr>
          <p:nvPr/>
        </p:nvSpPr>
        <p:spPr>
          <a:xfrm>
            <a:off x="9657238" y="6318635"/>
            <a:ext cx="2057400" cy="273844"/>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defRPr/>
            </a:pPr>
            <a:fld id="{E66E8E0D-2357-4AB6-9C7D-B43A84C38011}" type="slidenum">
              <a:rPr lang="en-US" smtClean="0">
                <a:solidFill>
                  <a:prstClr val="black">
                    <a:lumMod val="50000"/>
                    <a:lumOff val="50000"/>
                  </a:prstClr>
                </a:solidFill>
                <a:latin typeface="Calibri" panose="020F0502020204030204"/>
              </a:rPr>
              <a:pPr>
                <a:spcAft>
                  <a:spcPts val="450"/>
                </a:spcAft>
                <a:defRPr/>
              </a:pPr>
              <a:t>3</a:t>
            </a:fld>
            <a:endParaRPr lang="en-US">
              <a:solidFill>
                <a:prstClr val="black">
                  <a:lumMod val="50000"/>
                  <a:lumOff val="50000"/>
                </a:prstClr>
              </a:solidFill>
              <a:latin typeface="Calibri" panose="020F0502020204030204"/>
            </a:endParaRPr>
          </a:p>
        </p:txBody>
      </p:sp>
    </p:spTree>
    <p:extLst>
      <p:ext uri="{BB962C8B-B14F-4D97-AF65-F5344CB8AC3E}">
        <p14:creationId xmlns:p14="http://schemas.microsoft.com/office/powerpoint/2010/main" val="320952857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33569-6F92-A7CB-C6D0-A7A10C8927A5}"/>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C81999FE-1514-C838-868B-570193F48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853"/>
            <a:ext cx="12192000" cy="7031355"/>
          </a:xfrm>
          <a:prstGeom prst="rect">
            <a:avLst/>
          </a:prstGeom>
        </p:spPr>
      </p:pic>
      <p:sp>
        <p:nvSpPr>
          <p:cNvPr id="18" name="TextBox 17">
            <a:extLst>
              <a:ext uri="{FF2B5EF4-FFF2-40B4-BE49-F238E27FC236}">
                <a16:creationId xmlns:a16="http://schemas.microsoft.com/office/drawing/2014/main" id="{8AB9D685-039E-197A-F6BC-C00D2A77ED97}"/>
              </a:ext>
            </a:extLst>
          </p:cNvPr>
          <p:cNvSpPr txBox="1"/>
          <p:nvPr/>
        </p:nvSpPr>
        <p:spPr>
          <a:xfrm>
            <a:off x="6187440" y="2995839"/>
            <a:ext cx="6004560" cy="3596640"/>
          </a:xfrm>
          <a:prstGeom prst="rect">
            <a:avLst/>
          </a:prstGeom>
          <a:solidFill>
            <a:schemeClr val="bg1"/>
          </a:solidFill>
        </p:spPr>
        <p:txBody>
          <a:bodyPr wrap="square" rtlCol="0">
            <a:spAutoFit/>
          </a:bodyPr>
          <a:lstStyle/>
          <a:p>
            <a:endParaRPr lang="en-US"/>
          </a:p>
        </p:txBody>
      </p:sp>
      <p:sp>
        <p:nvSpPr>
          <p:cNvPr id="21" name="Slide Number Placeholder 3">
            <a:extLst>
              <a:ext uri="{FF2B5EF4-FFF2-40B4-BE49-F238E27FC236}">
                <a16:creationId xmlns:a16="http://schemas.microsoft.com/office/drawing/2014/main" id="{20CBD478-BDF7-1E6F-8E87-D532E269F502}"/>
              </a:ext>
            </a:extLst>
          </p:cNvPr>
          <p:cNvSpPr txBox="1">
            <a:spLocks/>
          </p:cNvSpPr>
          <p:nvPr/>
        </p:nvSpPr>
        <p:spPr>
          <a:xfrm>
            <a:off x="9657238" y="6318635"/>
            <a:ext cx="2057400" cy="273844"/>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defRPr/>
            </a:pPr>
            <a:fld id="{E66E8E0D-2357-4AB6-9C7D-B43A84C38011}" type="slidenum">
              <a:rPr lang="en-US" smtClean="0">
                <a:solidFill>
                  <a:prstClr val="black">
                    <a:lumMod val="50000"/>
                    <a:lumOff val="50000"/>
                  </a:prstClr>
                </a:solidFill>
                <a:latin typeface="Calibri" panose="020F0502020204030204"/>
              </a:rPr>
              <a:pPr>
                <a:spcAft>
                  <a:spcPts val="450"/>
                </a:spcAft>
                <a:defRPr/>
              </a:pPr>
              <a:t>4</a:t>
            </a:fld>
            <a:endParaRPr lang="en-US">
              <a:solidFill>
                <a:prstClr val="black">
                  <a:lumMod val="50000"/>
                  <a:lumOff val="50000"/>
                </a:prstClr>
              </a:solidFill>
              <a:latin typeface="Calibri" panose="020F0502020204030204"/>
            </a:endParaRPr>
          </a:p>
        </p:txBody>
      </p:sp>
      <p:sp>
        <p:nvSpPr>
          <p:cNvPr id="2" name="Picture Placeholder 13">
            <a:extLst>
              <a:ext uri="{FF2B5EF4-FFF2-40B4-BE49-F238E27FC236}">
                <a16:creationId xmlns:a16="http://schemas.microsoft.com/office/drawing/2014/main" id="{AB0FD2DB-8F5B-C1AC-9D64-573352D692A5}"/>
              </a:ext>
            </a:extLst>
          </p:cNvPr>
          <p:cNvSpPr txBox="1">
            <a:spLocks noChangeAspect="1"/>
          </p:cNvSpPr>
          <p:nvPr/>
        </p:nvSpPr>
        <p:spPr>
          <a:xfrm>
            <a:off x="8389855" y="3356890"/>
            <a:ext cx="1990564" cy="1988108"/>
          </a:xfrm>
          <a:prstGeom prst="ellipse">
            <a:avLst/>
          </a:prstGeom>
          <a:blipFill>
            <a:blip r:embed="rId3">
              <a:extLst>
                <a:ext uri="{28A0092B-C50C-407E-A947-70E740481C1C}">
                  <a14:useLocalDpi xmlns:a14="http://schemas.microsoft.com/office/drawing/2010/main" val="0"/>
                </a:ext>
              </a:extLst>
            </a:blip>
            <a:stretch>
              <a:fillRect/>
            </a:stretch>
          </a:blipFill>
          <a:ln w="28575">
            <a:solidFill>
              <a:srgbClr val="C00000"/>
            </a:solidFill>
          </a:ln>
        </p:spPr>
        <p:txBody>
          <a:bodyPr/>
          <a:lstStyle>
            <a:lvl1pPr marL="0" indent="0" algn="l" defTabSz="914400" rtl="0" eaLnBrk="1" latinLnBrk="0" hangingPunct="1">
              <a:lnSpc>
                <a:spcPct val="100000"/>
              </a:lnSpc>
              <a:spcBef>
                <a:spcPts val="900"/>
              </a:spcBef>
              <a:buFont typeface="American Typewriter Light" panose="02090304020004020304" pitchFamily="18" charset="77"/>
              <a:buNone/>
              <a:tabLst/>
              <a:defRPr sz="1800" b="0" kern="1200">
                <a:solidFill>
                  <a:schemeClr val="tx1"/>
                </a:solidFill>
                <a:latin typeface="Calibri" panose="020F0502020204030204" pitchFamily="34" charset="0"/>
                <a:ea typeface="+mn-ea"/>
                <a:cs typeface="Calibri" panose="020F0502020204030204" pitchFamily="34" charset="0"/>
              </a:defRPr>
            </a:lvl1pPr>
            <a:lvl2pPr marL="358775" indent="-180000" algn="l" defTabSz="914400" rtl="0" eaLnBrk="1" latinLnBrk="0" hangingPunct="1">
              <a:lnSpc>
                <a:spcPct val="100000"/>
              </a:lnSpc>
              <a:spcBef>
                <a:spcPts val="600"/>
              </a:spcBef>
              <a:buFont typeface="American Typewriter Light" panose="02090304020004020304" pitchFamily="18" charset="77"/>
              <a:buChar char="―"/>
              <a:tabLst/>
              <a:defRPr sz="1500" b="0" kern="1200">
                <a:solidFill>
                  <a:schemeClr val="tx1"/>
                </a:solidFill>
                <a:latin typeface="Calibri" panose="020F0502020204030204" pitchFamily="34" charset="0"/>
                <a:ea typeface="+mn-ea"/>
                <a:cs typeface="Calibri" panose="020F0502020204030204" pitchFamily="34" charset="0"/>
              </a:defRPr>
            </a:lvl2pPr>
            <a:lvl3pPr marL="540000" indent="-180000" algn="l" defTabSz="914400" rtl="0" eaLnBrk="1" latinLnBrk="0" hangingPunct="1">
              <a:lnSpc>
                <a:spcPct val="100000"/>
              </a:lnSpc>
              <a:spcBef>
                <a:spcPts val="30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3pPr>
            <a:lvl4pPr marL="720000" indent="-180000" algn="l" defTabSz="914400" rtl="0" eaLnBrk="1" latinLnBrk="0" hangingPunct="1">
              <a:lnSpc>
                <a:spcPct val="100000"/>
              </a:lnSpc>
              <a:spcBef>
                <a:spcPts val="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4pPr>
            <a:lvl5pPr marL="900000" indent="-180000" algn="l" defTabSz="914400" rtl="0" eaLnBrk="1" latinLnBrk="0" hangingPunct="1">
              <a:lnSpc>
                <a:spcPct val="100000"/>
              </a:lnSpc>
              <a:spcBef>
                <a:spcPts val="0"/>
              </a:spcBef>
              <a:buFont typeface="American Typewriter Light" panose="02090304020004020304" pitchFamily="18" charset="77"/>
              <a:buChar char="―"/>
              <a:defRPr sz="1500" b="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 name="Text Placeholder 59">
            <a:extLst>
              <a:ext uri="{FF2B5EF4-FFF2-40B4-BE49-F238E27FC236}">
                <a16:creationId xmlns:a16="http://schemas.microsoft.com/office/drawing/2014/main" id="{458D5802-8595-BCD9-6D0C-67CA4BF7A3E6}"/>
              </a:ext>
            </a:extLst>
          </p:cNvPr>
          <p:cNvSpPr txBox="1">
            <a:spLocks/>
          </p:cNvSpPr>
          <p:nvPr/>
        </p:nvSpPr>
        <p:spPr>
          <a:xfrm>
            <a:off x="8278489" y="5848376"/>
            <a:ext cx="2634560" cy="241528"/>
          </a:xfrm>
        </p:spPr>
        <p:txBody>
          <a:bodyPr/>
          <a:lstStyle>
            <a:lvl1pPr marL="0" indent="0" algn="ctr" defTabSz="914400" rtl="0" eaLnBrk="1" latinLnBrk="0" hangingPunct="1">
              <a:lnSpc>
                <a:spcPct val="100000"/>
              </a:lnSpc>
              <a:spcBef>
                <a:spcPts val="900"/>
              </a:spcBef>
              <a:buFont typeface="American Typewriter Light" panose="02090304020004020304" pitchFamily="18" charset="77"/>
              <a:buNone/>
              <a:tabLst/>
              <a:defRPr sz="4000" b="1" kern="1200">
                <a:solidFill>
                  <a:schemeClr val="tx1"/>
                </a:solidFill>
                <a:latin typeface="Calibri" panose="020F0502020204030204" pitchFamily="34" charset="0"/>
                <a:ea typeface="+mn-ea"/>
                <a:cs typeface="Calibri" panose="020F0502020204030204" pitchFamily="34" charset="0"/>
              </a:defRPr>
            </a:lvl1pPr>
            <a:lvl2pPr marL="358775" indent="-180000" algn="l" defTabSz="914400" rtl="0" eaLnBrk="1" latinLnBrk="0" hangingPunct="1">
              <a:lnSpc>
                <a:spcPct val="100000"/>
              </a:lnSpc>
              <a:spcBef>
                <a:spcPts val="600"/>
              </a:spcBef>
              <a:buFont typeface="American Typewriter Light" panose="02090304020004020304" pitchFamily="18" charset="77"/>
              <a:buChar char="―"/>
              <a:tabLst/>
              <a:defRPr sz="5000" b="1" kern="1200">
                <a:solidFill>
                  <a:schemeClr val="bg2"/>
                </a:solidFill>
                <a:latin typeface="Calibri" panose="020F0502020204030204" pitchFamily="34" charset="0"/>
                <a:ea typeface="+mn-ea"/>
                <a:cs typeface="Calibri" panose="020F0502020204030204" pitchFamily="34" charset="0"/>
              </a:defRPr>
            </a:lvl2pPr>
            <a:lvl3pPr marL="540000" indent="-180000" algn="l" defTabSz="914400" rtl="0" eaLnBrk="1" latinLnBrk="0" hangingPunct="1">
              <a:lnSpc>
                <a:spcPct val="100000"/>
              </a:lnSpc>
              <a:spcBef>
                <a:spcPts val="300"/>
              </a:spcBef>
              <a:buFont typeface="American Typewriter Light" panose="02090304020004020304" pitchFamily="18" charset="77"/>
              <a:buChar char="―"/>
              <a:defRPr sz="5000" b="1" kern="1200">
                <a:solidFill>
                  <a:schemeClr val="bg2"/>
                </a:solidFill>
                <a:latin typeface="Calibri" panose="020F0502020204030204" pitchFamily="34" charset="0"/>
                <a:ea typeface="+mn-ea"/>
                <a:cs typeface="Calibri" panose="020F0502020204030204" pitchFamily="34" charset="0"/>
              </a:defRPr>
            </a:lvl3pPr>
            <a:lvl4pPr marL="720000" indent="-180000" algn="l" defTabSz="914400" rtl="0" eaLnBrk="1" latinLnBrk="0" hangingPunct="1">
              <a:lnSpc>
                <a:spcPct val="100000"/>
              </a:lnSpc>
              <a:spcBef>
                <a:spcPts val="0"/>
              </a:spcBef>
              <a:buFont typeface="American Typewriter Light" panose="02090304020004020304" pitchFamily="18" charset="77"/>
              <a:buChar char="―"/>
              <a:defRPr sz="5000" b="1" kern="1200">
                <a:solidFill>
                  <a:schemeClr val="bg2"/>
                </a:solidFill>
                <a:latin typeface="Calibri" panose="020F0502020204030204" pitchFamily="34" charset="0"/>
                <a:ea typeface="+mn-ea"/>
                <a:cs typeface="Calibri" panose="020F0502020204030204" pitchFamily="34" charset="0"/>
              </a:defRPr>
            </a:lvl4pPr>
            <a:lvl5pPr marL="900000" indent="-180000" algn="l" defTabSz="914400" rtl="0" eaLnBrk="1" latinLnBrk="0" hangingPunct="1">
              <a:lnSpc>
                <a:spcPct val="100000"/>
              </a:lnSpc>
              <a:spcBef>
                <a:spcPts val="0"/>
              </a:spcBef>
              <a:buFont typeface="American Typewriter Light" panose="02090304020004020304" pitchFamily="18" charset="77"/>
              <a:buChar char="―"/>
              <a:defRPr sz="5000" b="1" kern="1200">
                <a:solidFill>
                  <a:schemeClr val="bg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 name="TextBox 4">
            <a:extLst>
              <a:ext uri="{FF2B5EF4-FFF2-40B4-BE49-F238E27FC236}">
                <a16:creationId xmlns:a16="http://schemas.microsoft.com/office/drawing/2014/main" id="{F27C41EE-180A-CFE8-EF7D-9314DB04368A}"/>
              </a:ext>
            </a:extLst>
          </p:cNvPr>
          <p:cNvSpPr txBox="1"/>
          <p:nvPr/>
        </p:nvSpPr>
        <p:spPr>
          <a:xfrm>
            <a:off x="8465270" y="5344998"/>
            <a:ext cx="1839735" cy="369332"/>
          </a:xfrm>
          <a:prstGeom prst="rect">
            <a:avLst/>
          </a:prstGeom>
          <a:noFill/>
        </p:spPr>
        <p:txBody>
          <a:bodyPr wrap="square" rtlCol="0">
            <a:spAutoFit/>
          </a:bodyPr>
          <a:lstStyle/>
          <a:p>
            <a:pPr algn="ctr"/>
            <a:r>
              <a:rPr lang="en-US" b="1"/>
              <a:t>Tiffany Stiller</a:t>
            </a:r>
          </a:p>
        </p:txBody>
      </p:sp>
      <p:sp>
        <p:nvSpPr>
          <p:cNvPr id="6" name="TextBox 5">
            <a:extLst>
              <a:ext uri="{FF2B5EF4-FFF2-40B4-BE49-F238E27FC236}">
                <a16:creationId xmlns:a16="http://schemas.microsoft.com/office/drawing/2014/main" id="{3A7F02AE-F05F-2676-6CA0-1B6302889D8D}"/>
              </a:ext>
            </a:extLst>
          </p:cNvPr>
          <p:cNvSpPr txBox="1"/>
          <p:nvPr/>
        </p:nvSpPr>
        <p:spPr>
          <a:xfrm>
            <a:off x="7400042" y="5793651"/>
            <a:ext cx="3978112" cy="923330"/>
          </a:xfrm>
          <a:prstGeom prst="rect">
            <a:avLst/>
          </a:prstGeom>
          <a:noFill/>
        </p:spPr>
        <p:txBody>
          <a:bodyPr wrap="square" rtlCol="0">
            <a:spAutoFit/>
          </a:bodyPr>
          <a:lstStyle/>
          <a:p>
            <a:pPr algn="ctr"/>
            <a:r>
              <a:rPr lang="en-US" i="1"/>
              <a:t>Senior Vice President</a:t>
            </a:r>
          </a:p>
          <a:p>
            <a:pPr algn="ctr"/>
            <a:r>
              <a:rPr lang="en-US" i="1"/>
              <a:t>Carrier Relations, Compliance, and Individual &amp; Senior Division</a:t>
            </a:r>
          </a:p>
        </p:txBody>
      </p:sp>
    </p:spTree>
    <p:extLst>
      <p:ext uri="{BB962C8B-B14F-4D97-AF65-F5344CB8AC3E}">
        <p14:creationId xmlns:p14="http://schemas.microsoft.com/office/powerpoint/2010/main" val="2515700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5699CE-1CD8-F530-303F-9D1BA1AE3BB0}"/>
              </a:ext>
            </a:extLst>
          </p:cNvPr>
          <p:cNvPicPr>
            <a:picLocks noChangeAspect="1"/>
          </p:cNvPicPr>
          <p:nvPr/>
        </p:nvPicPr>
        <p:blipFill>
          <a:blip r:embed="rId2"/>
          <a:stretch>
            <a:fillRect/>
          </a:stretch>
        </p:blipFill>
        <p:spPr>
          <a:xfrm>
            <a:off x="961617" y="245097"/>
            <a:ext cx="10488808" cy="5878103"/>
          </a:xfrm>
          <a:prstGeom prst="rect">
            <a:avLst/>
          </a:prstGeom>
        </p:spPr>
      </p:pic>
    </p:spTree>
    <p:extLst>
      <p:ext uri="{BB962C8B-B14F-4D97-AF65-F5344CB8AC3E}">
        <p14:creationId xmlns:p14="http://schemas.microsoft.com/office/powerpoint/2010/main" val="347154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up of a red and white background&#10;&#10;AI-generated content may be incorrect.">
            <a:extLst>
              <a:ext uri="{FF2B5EF4-FFF2-40B4-BE49-F238E27FC236}">
                <a16:creationId xmlns:a16="http://schemas.microsoft.com/office/drawing/2014/main" id="{E1BBDC1B-E60D-7608-0C8E-0B4827E1E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571" y="867095"/>
            <a:ext cx="9142857" cy="5123809"/>
          </a:xfrm>
          <a:prstGeom prst="rect">
            <a:avLst/>
          </a:prstGeom>
        </p:spPr>
      </p:pic>
      <p:pic>
        <p:nvPicPr>
          <p:cNvPr id="6" name="Picture 5" descr="A screen shot of a black and white screen&#10;&#10;AI-generated content may be incorrect.">
            <a:extLst>
              <a:ext uri="{FF2B5EF4-FFF2-40B4-BE49-F238E27FC236}">
                <a16:creationId xmlns:a16="http://schemas.microsoft.com/office/drawing/2014/main" id="{51DABA19-3933-7CA5-041E-32DA8A0C0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571" y="876619"/>
            <a:ext cx="9142857" cy="5104762"/>
          </a:xfrm>
          <a:prstGeom prst="rect">
            <a:avLst/>
          </a:prstGeom>
        </p:spPr>
      </p:pic>
      <p:pic>
        <p:nvPicPr>
          <p:cNvPr id="8" name="Picture 7" descr="A screenshot of a company structure&#10;&#10;AI-generated content may be incorrect.">
            <a:extLst>
              <a:ext uri="{FF2B5EF4-FFF2-40B4-BE49-F238E27FC236}">
                <a16:creationId xmlns:a16="http://schemas.microsoft.com/office/drawing/2014/main" id="{46F52509-77DC-BD77-8D87-5FDDED6D9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04" y="11158"/>
            <a:ext cx="12211903" cy="6846841"/>
          </a:xfrm>
          <a:prstGeom prst="rect">
            <a:avLst/>
          </a:prstGeom>
        </p:spPr>
      </p:pic>
      <p:sp>
        <p:nvSpPr>
          <p:cNvPr id="10" name="Slide Number Placeholder 9">
            <a:extLst>
              <a:ext uri="{FF2B5EF4-FFF2-40B4-BE49-F238E27FC236}">
                <a16:creationId xmlns:a16="http://schemas.microsoft.com/office/drawing/2014/main" id="{941745DF-BCE3-AAF9-E43D-E233E332BF02}"/>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A0F37D-FFF3-C54C-A52F-F6945D19D98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25536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838F6FF-BC39-80A6-8B5F-57918E0EBB62}"/>
            </a:ext>
          </a:extLst>
        </p:cNvPr>
        <p:cNvGrpSpPr/>
        <p:nvPr/>
      </p:nvGrpSpPr>
      <p:grpSpPr>
        <a:xfrm>
          <a:off x="0" y="0"/>
          <a:ext cx="0" cy="0"/>
          <a:chOff x="0" y="0"/>
          <a:chExt cx="0" cy="0"/>
        </a:xfrm>
      </p:grpSpPr>
      <p:pic>
        <p:nvPicPr>
          <p:cNvPr id="4" name="Picture 3" descr="A screen shot of a black and white screen&#10;&#10;AI-generated content may be incorrect.">
            <a:extLst>
              <a:ext uri="{FF2B5EF4-FFF2-40B4-BE49-F238E27FC236}">
                <a16:creationId xmlns:a16="http://schemas.microsoft.com/office/drawing/2014/main" id="{4404727B-2ADF-78A3-B4FC-2451F052E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5400"/>
            <a:ext cx="12192000" cy="6807200"/>
          </a:xfrm>
          <a:prstGeom prst="rect">
            <a:avLst/>
          </a:prstGeom>
        </p:spPr>
      </p:pic>
      <p:sp>
        <p:nvSpPr>
          <p:cNvPr id="6" name="Slide Number Placeholder 5">
            <a:extLst>
              <a:ext uri="{FF2B5EF4-FFF2-40B4-BE49-F238E27FC236}">
                <a16:creationId xmlns:a16="http://schemas.microsoft.com/office/drawing/2014/main" id="{69579A13-6494-811E-FB37-D36F3B558974}"/>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A0F37D-FFF3-C54C-A52F-F6945D19D98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41339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207C8C-1A25-D54B-270E-3E4BC23CBDBC}"/>
              </a:ext>
            </a:extLst>
          </p:cNvPr>
          <p:cNvSpPr>
            <a:spLocks noGrp="1"/>
          </p:cNvSpPr>
          <p:nvPr>
            <p:ph type="title"/>
          </p:nvPr>
        </p:nvSpPr>
        <p:spPr>
          <a:xfrm>
            <a:off x="146109" y="4008435"/>
            <a:ext cx="4419599" cy="1325563"/>
          </a:xfrm>
        </p:spPr>
        <p:txBody>
          <a:bodyPr anchor="ctr">
            <a:noAutofit/>
          </a:bodyPr>
          <a:lstStyle/>
          <a:p>
            <a:r>
              <a:rPr lang="en-US" sz="4800"/>
              <a:t>PCORI Fees: Explained</a:t>
            </a:r>
          </a:p>
        </p:txBody>
      </p:sp>
      <p:sp>
        <p:nvSpPr>
          <p:cNvPr id="2" name="Slide Number Placeholder 1">
            <a:extLst>
              <a:ext uri="{FF2B5EF4-FFF2-40B4-BE49-F238E27FC236}">
                <a16:creationId xmlns:a16="http://schemas.microsoft.com/office/drawing/2014/main" id="{2FE61294-53AC-8C1B-6822-4431EEE79B37}"/>
              </a:ext>
            </a:extLst>
          </p:cNvPr>
          <p:cNvSpPr>
            <a:spLocks noGrp="1"/>
          </p:cNvSpPr>
          <p:nvPr>
            <p:ph type="sldNum" sz="quarter" idx="4294967295"/>
          </p:nvPr>
        </p:nvSpPr>
        <p:spPr>
          <a:prstGeom prst="rect">
            <a:avLst/>
          </a:prstGeom>
        </p:spPr>
        <p:txBody>
          <a:bodyPr/>
          <a:lstStyle/>
          <a:p>
            <a:pPr defTabSz="412750" hangingPunct="0">
              <a:lnSpc>
                <a:spcPct val="150000"/>
              </a:lnSpc>
              <a:spcAft>
                <a:spcPts val="600"/>
              </a:spcAft>
            </a:pPr>
            <a:fld id="{86CB4B4D-7CA3-9044-876B-883B54F8677D}" type="slidenum">
              <a:rPr lang="en-US" sz="1000" kern="0" spc="30" smtClean="0">
                <a:solidFill>
                  <a:srgbClr val="FFFFFF"/>
                </a:solidFill>
                <a:latin typeface="Raleway"/>
                <a:sym typeface="Raleway"/>
              </a:rPr>
              <a:pPr defTabSz="412750" hangingPunct="0">
                <a:lnSpc>
                  <a:spcPct val="150000"/>
                </a:lnSpc>
                <a:spcAft>
                  <a:spcPts val="600"/>
                </a:spcAft>
              </a:pPr>
              <a:t>8</a:t>
            </a:fld>
            <a:endParaRPr lang="en-US" sz="1000" kern="0" spc="30">
              <a:solidFill>
                <a:srgbClr val="FFFFFF"/>
              </a:solidFill>
              <a:latin typeface="Raleway"/>
              <a:sym typeface="Raleway"/>
            </a:endParaRPr>
          </a:p>
        </p:txBody>
      </p:sp>
    </p:spTree>
    <p:extLst>
      <p:ext uri="{BB962C8B-B14F-4D97-AF65-F5344CB8AC3E}">
        <p14:creationId xmlns:p14="http://schemas.microsoft.com/office/powerpoint/2010/main" val="1967913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57FCDE8-E1C6-8DA3-5F5B-3BBACB3E1CE6}"/>
              </a:ext>
            </a:extLst>
          </p:cNvPr>
          <p:cNvSpPr>
            <a:spLocks/>
          </p:cNvSpPr>
          <p:nvPr/>
        </p:nvSpPr>
        <p:spPr>
          <a:xfrm>
            <a:off x="6715506" y="4368460"/>
            <a:ext cx="3499104" cy="2276669"/>
          </a:xfrm>
          <a:prstGeom prst="rect">
            <a:avLst/>
          </a:prstGeom>
        </p:spPr>
        <p:txBody>
          <a:bodyPr/>
          <a:lstStyle/>
          <a:p>
            <a:pPr defTabSz="539496">
              <a:spcAft>
                <a:spcPts val="600"/>
              </a:spcAft>
            </a:pPr>
            <a:r>
              <a:rPr lang="en-US" sz="1062" kern="1200">
                <a:solidFill>
                  <a:schemeClr val="bg1"/>
                </a:solidFill>
                <a:latin typeface="+mn-lt"/>
                <a:ea typeface="+mn-ea"/>
                <a:cs typeface="+mn-cs"/>
              </a:rPr>
              <a:t>ERISA Violations Can Be Costly</a:t>
            </a:r>
          </a:p>
          <a:p>
            <a:pPr marL="269748" lvl="1" defTabSz="539496">
              <a:spcAft>
                <a:spcPts val="600"/>
              </a:spcAft>
            </a:pPr>
            <a:r>
              <a:rPr lang="en-US" sz="1062" kern="1200">
                <a:solidFill>
                  <a:schemeClr val="bg1"/>
                </a:solidFill>
                <a:latin typeface="+mn-lt"/>
                <a:ea typeface="+mn-ea"/>
                <a:cs typeface="+mn-cs"/>
              </a:rPr>
              <a:t>Penalties</a:t>
            </a:r>
          </a:p>
          <a:p>
            <a:pPr marL="269748" lvl="1" defTabSz="539496">
              <a:spcAft>
                <a:spcPts val="600"/>
              </a:spcAft>
            </a:pPr>
            <a:r>
              <a:rPr lang="en-US" sz="1062" kern="1200">
                <a:solidFill>
                  <a:schemeClr val="bg1"/>
                </a:solidFill>
                <a:latin typeface="+mn-lt"/>
                <a:ea typeface="+mn-ea"/>
                <a:cs typeface="+mn-cs"/>
              </a:rPr>
              <a:t>Corrective Actions</a:t>
            </a:r>
          </a:p>
          <a:p>
            <a:pPr marL="269748" lvl="1" defTabSz="539496">
              <a:spcAft>
                <a:spcPts val="600"/>
              </a:spcAft>
            </a:pPr>
            <a:r>
              <a:rPr lang="en-US" sz="1062" kern="1200">
                <a:solidFill>
                  <a:schemeClr val="bg1"/>
                </a:solidFill>
                <a:latin typeface="+mn-lt"/>
                <a:ea typeface="+mn-ea"/>
                <a:cs typeface="+mn-cs"/>
              </a:rPr>
              <a:t>Civil Litigation and Criminal Prosecutions</a:t>
            </a:r>
            <a:endParaRPr lang="en-US">
              <a:solidFill>
                <a:schemeClr val="bg1"/>
              </a:solidFill>
            </a:endParaRPr>
          </a:p>
        </p:txBody>
      </p:sp>
      <p:sp>
        <p:nvSpPr>
          <p:cNvPr id="6" name="Content Placeholder 5">
            <a:extLst>
              <a:ext uri="{FF2B5EF4-FFF2-40B4-BE49-F238E27FC236}">
                <a16:creationId xmlns:a16="http://schemas.microsoft.com/office/drawing/2014/main" id="{6BF511A4-F8BF-0239-87DE-AD3952BA5563}"/>
              </a:ext>
            </a:extLst>
          </p:cNvPr>
          <p:cNvSpPr>
            <a:spLocks/>
          </p:cNvSpPr>
          <p:nvPr/>
        </p:nvSpPr>
        <p:spPr>
          <a:xfrm>
            <a:off x="5270755" y="1622897"/>
            <a:ext cx="5998083" cy="3729279"/>
          </a:xfrm>
          <a:prstGeom prst="rect">
            <a:avLst/>
          </a:prstGeom>
        </p:spPr>
        <p:txBody>
          <a:bodyPr>
            <a:noAutofit/>
          </a:bodyPr>
          <a:lstStyle/>
          <a:p>
            <a:pPr marL="342900" indent="-342900" defTabSz="539496">
              <a:spcAft>
                <a:spcPts val="600"/>
              </a:spcAft>
              <a:buFont typeface="Arial" panose="020B0604020202020204" pitchFamily="34" charset="0"/>
              <a:buChar char="•"/>
            </a:pPr>
            <a:endParaRPr lang="en-US" sz="2400"/>
          </a:p>
        </p:txBody>
      </p:sp>
      <p:sp>
        <p:nvSpPr>
          <p:cNvPr id="10" name="TextBox 9">
            <a:extLst>
              <a:ext uri="{FF2B5EF4-FFF2-40B4-BE49-F238E27FC236}">
                <a16:creationId xmlns:a16="http://schemas.microsoft.com/office/drawing/2014/main" id="{AF4C6562-3D3F-BE39-1058-4B27D3919474}"/>
              </a:ext>
            </a:extLst>
          </p:cNvPr>
          <p:cNvSpPr txBox="1"/>
          <p:nvPr/>
        </p:nvSpPr>
        <p:spPr>
          <a:xfrm>
            <a:off x="717422" y="2049128"/>
            <a:ext cx="3499104" cy="1938992"/>
          </a:xfrm>
          <a:prstGeom prst="rect">
            <a:avLst/>
          </a:prstGeom>
          <a:noFill/>
        </p:spPr>
        <p:txBody>
          <a:bodyPr wrap="square" rtlCol="0">
            <a:spAutoFit/>
          </a:bodyPr>
          <a:lstStyle/>
          <a:p>
            <a:pPr marL="0" marR="0" lvl="0" indent="0" algn="l" defTabSz="539496" rtl="0" eaLnBrk="1" fontAlgn="auto" latinLnBrk="0" hangingPunct="1">
              <a:lnSpc>
                <a:spcPct val="100000"/>
              </a:lnSpc>
              <a:spcBef>
                <a:spcPts val="0"/>
              </a:spcBef>
              <a:spcAft>
                <a:spcPts val="600"/>
              </a:spcAft>
              <a:buClrTx/>
              <a:buSzTx/>
              <a:buFontTx/>
              <a:buNone/>
              <a:tabLst/>
              <a:defRPr/>
            </a:pPr>
            <a:r>
              <a:rPr kumimoji="0" lang="en-US" sz="6000" i="0"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PCORI Fees</a:t>
            </a:r>
            <a:endParaRPr lang="en-US" sz="6000">
              <a:latin typeface="Arial" panose="020B0604020202020204" pitchFamily="34" charset="0"/>
              <a:cs typeface="Arial" panose="020B0604020202020204" pitchFamily="34" charset="0"/>
            </a:endParaRPr>
          </a:p>
        </p:txBody>
      </p:sp>
      <p:sp>
        <p:nvSpPr>
          <p:cNvPr id="13" name="Text Placeholder 12">
            <a:extLst>
              <a:ext uri="{FF2B5EF4-FFF2-40B4-BE49-F238E27FC236}">
                <a16:creationId xmlns:a16="http://schemas.microsoft.com/office/drawing/2014/main" id="{9C0E1C23-76CA-1A75-46E2-A3C19186EDFD}"/>
              </a:ext>
            </a:extLst>
          </p:cNvPr>
          <p:cNvSpPr>
            <a:spLocks noGrp="1"/>
          </p:cNvSpPr>
          <p:nvPr>
            <p:ph type="body" sz="quarter" idx="41"/>
          </p:nvPr>
        </p:nvSpPr>
        <p:spPr>
          <a:xfrm>
            <a:off x="8805012" y="1198087"/>
            <a:ext cx="3119893" cy="1878166"/>
          </a:xfrm>
        </p:spPr>
        <p:txBody>
          <a:bodyPr/>
          <a:lstStyle/>
          <a:p>
            <a:r>
              <a:rPr lang="en-US" sz="2000"/>
              <a:t>For plan years ending on or after October 1, 2024, through December 31, 2024, the applicable fee is $3.47 per covered life.</a:t>
            </a:r>
          </a:p>
        </p:txBody>
      </p:sp>
      <p:sp>
        <p:nvSpPr>
          <p:cNvPr id="16" name="Text Placeholder 15">
            <a:extLst>
              <a:ext uri="{FF2B5EF4-FFF2-40B4-BE49-F238E27FC236}">
                <a16:creationId xmlns:a16="http://schemas.microsoft.com/office/drawing/2014/main" id="{82BDDD29-2212-666B-985A-2EFA228D47A2}"/>
              </a:ext>
            </a:extLst>
          </p:cNvPr>
          <p:cNvSpPr>
            <a:spLocks noGrp="1"/>
          </p:cNvSpPr>
          <p:nvPr>
            <p:ph type="body" sz="quarter" idx="44"/>
          </p:nvPr>
        </p:nvSpPr>
        <p:spPr>
          <a:xfrm>
            <a:off x="4996206" y="5079834"/>
            <a:ext cx="5998083" cy="1119876"/>
          </a:xfrm>
        </p:spPr>
        <p:txBody>
          <a:bodyPr/>
          <a:lstStyle/>
          <a:p>
            <a:pPr algn="ctr"/>
            <a:r>
              <a:rPr lang="en-US" sz="2400"/>
              <a:t>Revised Form 720 is </a:t>
            </a:r>
            <a:r>
              <a:rPr lang="en-US" sz="2400">
                <a:solidFill>
                  <a:srgbClr val="FF0000"/>
                </a:solidFill>
              </a:rPr>
              <a:t>NOW</a:t>
            </a:r>
            <a:r>
              <a:rPr lang="en-US" sz="2400"/>
              <a:t> available! </a:t>
            </a:r>
          </a:p>
          <a:p>
            <a:pPr algn="ctr"/>
            <a:r>
              <a:rPr kumimoji="0" lang="en-US" sz="2400" b="0" i="0" u="none" strike="noStrike" kern="0" cap="none" spc="0" normalizeH="0" baseline="0" noProof="0">
                <a:ln>
                  <a:noFill/>
                </a:ln>
                <a:solidFill>
                  <a:sysClr val="windowText" lastClr="000000"/>
                </a:solidFill>
                <a:effectLst/>
                <a:uLnTx/>
                <a:uFillTx/>
                <a:hlinkClick r:id="rId3"/>
              </a:rPr>
              <a:t>https://www.irs.gov/pub/irs-pdf/f720.pdf</a:t>
            </a:r>
            <a:endParaRPr lang="en-US" sz="2400"/>
          </a:p>
          <a:p>
            <a:endParaRPr lang="en-US"/>
          </a:p>
        </p:txBody>
      </p:sp>
      <p:sp>
        <p:nvSpPr>
          <p:cNvPr id="7" name="Title 6">
            <a:extLst>
              <a:ext uri="{FF2B5EF4-FFF2-40B4-BE49-F238E27FC236}">
                <a16:creationId xmlns:a16="http://schemas.microsoft.com/office/drawing/2014/main" id="{DBBC9217-5C57-0D31-8032-83C2417FEDFE}"/>
              </a:ext>
            </a:extLst>
          </p:cNvPr>
          <p:cNvSpPr>
            <a:spLocks noGrp="1"/>
          </p:cNvSpPr>
          <p:nvPr>
            <p:ph type="title"/>
          </p:nvPr>
        </p:nvSpPr>
        <p:spPr>
          <a:xfrm>
            <a:off x="326044" y="768010"/>
            <a:ext cx="2883864" cy="1369160"/>
          </a:xfrm>
        </p:spPr>
        <p:txBody>
          <a:bodyPr/>
          <a:lstStyle/>
          <a:p>
            <a:pPr algn="ctr"/>
            <a:r>
              <a:rPr lang="en-US"/>
              <a:t>PCORI Fees</a:t>
            </a:r>
            <a:br>
              <a:rPr lang="en-US"/>
            </a:br>
            <a:r>
              <a:rPr lang="en-US" sz="1400"/>
              <a:t>Due July 31 each year </a:t>
            </a:r>
            <a:br>
              <a:rPr lang="en-US" sz="1400"/>
            </a:br>
            <a:r>
              <a:rPr lang="en-US" sz="1400"/>
              <a:t>(through 2029)</a:t>
            </a:r>
            <a:br>
              <a:rPr lang="en-US" sz="1400"/>
            </a:br>
            <a:endParaRPr lang="en-US" sz="1400"/>
          </a:p>
        </p:txBody>
      </p:sp>
      <p:sp>
        <p:nvSpPr>
          <p:cNvPr id="19" name="Text Placeholder 18">
            <a:extLst>
              <a:ext uri="{FF2B5EF4-FFF2-40B4-BE49-F238E27FC236}">
                <a16:creationId xmlns:a16="http://schemas.microsoft.com/office/drawing/2014/main" id="{0E61CD7D-7A7C-4EEF-8CDC-4A3431BED7CF}"/>
              </a:ext>
            </a:extLst>
          </p:cNvPr>
          <p:cNvSpPr>
            <a:spLocks noGrp="1"/>
          </p:cNvSpPr>
          <p:nvPr>
            <p:ph type="body" sz="quarter" idx="47"/>
          </p:nvPr>
        </p:nvSpPr>
        <p:spPr>
          <a:xfrm>
            <a:off x="61355" y="2283239"/>
            <a:ext cx="3148553" cy="3356533"/>
          </a:xfrm>
        </p:spPr>
        <p:txBody>
          <a:bodyPr/>
          <a:lstStyle/>
          <a:p>
            <a:pPr algn="ctr"/>
            <a:r>
              <a:rPr lang="en-US" sz="2000"/>
              <a:t>Applies to self-funded plans, including Health Reimbursement Accounts (HRAs) offered in conjunction with fully insured or self-funded plans. </a:t>
            </a:r>
          </a:p>
          <a:p>
            <a:pPr algn="ctr"/>
            <a:r>
              <a:rPr lang="en-US">
                <a:solidFill>
                  <a:srgbClr val="000000"/>
                </a:solidFill>
              </a:rPr>
              <a:t>(S</a:t>
            </a:r>
            <a:r>
              <a:rPr kumimoji="0" lang="en-US"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ome</a:t>
            </a:r>
            <a:r>
              <a:rPr kumimoji="0" lang="en-US"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administrators may also refer to these as a MERP or Medical Expense Reimbursement Plan.) </a:t>
            </a:r>
            <a:endParaRPr lang="en-US"/>
          </a:p>
        </p:txBody>
      </p:sp>
      <p:sp>
        <p:nvSpPr>
          <p:cNvPr id="20" name="Text Placeholder 19">
            <a:extLst>
              <a:ext uri="{FF2B5EF4-FFF2-40B4-BE49-F238E27FC236}">
                <a16:creationId xmlns:a16="http://schemas.microsoft.com/office/drawing/2014/main" id="{759B628A-FC4C-76D1-ACB7-A543C2A516B4}"/>
              </a:ext>
            </a:extLst>
          </p:cNvPr>
          <p:cNvSpPr>
            <a:spLocks noGrp="1"/>
          </p:cNvSpPr>
          <p:nvPr>
            <p:ph type="body" sz="quarter" idx="48"/>
          </p:nvPr>
        </p:nvSpPr>
        <p:spPr>
          <a:xfrm>
            <a:off x="3983313" y="1215490"/>
            <a:ext cx="3119893" cy="1860763"/>
          </a:xfrm>
        </p:spPr>
        <p:txBody>
          <a:bodyPr/>
          <a:lstStyle/>
          <a:p>
            <a:r>
              <a:rPr lang="en-US" sz="2000"/>
              <a:t>For plan years ending between January 1, 2024 and September 30, 2024, the applicable dollar amount is $3.22.</a:t>
            </a:r>
          </a:p>
        </p:txBody>
      </p:sp>
      <p:sp>
        <p:nvSpPr>
          <p:cNvPr id="2" name="Slide Number Placeholder 3">
            <a:extLst>
              <a:ext uri="{FF2B5EF4-FFF2-40B4-BE49-F238E27FC236}">
                <a16:creationId xmlns:a16="http://schemas.microsoft.com/office/drawing/2014/main" id="{49110660-2AD8-137F-89DE-A2C63C9FD86A}"/>
              </a:ext>
            </a:extLst>
          </p:cNvPr>
          <p:cNvSpPr>
            <a:spLocks noGrp="1"/>
          </p:cNvSpPr>
          <p:nvPr>
            <p:ph type="sldNum" sz="quarter" idx="4294967295"/>
          </p:nvPr>
        </p:nvSpPr>
        <p:spPr>
          <a:xfrm>
            <a:off x="9448800" y="6356350"/>
            <a:ext cx="2743200" cy="365125"/>
          </a:xfrm>
          <a:prstGeom prst="rect">
            <a:avLst/>
          </a:prstGeom>
        </p:spPr>
        <p:txBody>
          <a:bodyPr>
            <a:normAutofit/>
          </a:bodyPr>
          <a:lstStyle/>
          <a:p>
            <a:pPr marL="0" marR="0" lvl="0" indent="0" algn="r" defTabSz="914400" rtl="0" eaLnBrk="1" fontAlgn="auto" latinLnBrk="0" hangingPunct="1">
              <a:lnSpc>
                <a:spcPct val="100000"/>
              </a:lnSpc>
              <a:spcBef>
                <a:spcPts val="0"/>
              </a:spcBef>
              <a:spcAft>
                <a:spcPts val="450"/>
              </a:spcAft>
              <a:buClrTx/>
              <a:buSzTx/>
              <a:buFontTx/>
              <a:buNone/>
              <a:tabLst/>
              <a:defRPr/>
            </a:pPr>
            <a:fld id="{E66E8E0D-2357-4AB6-9C7D-B43A84C38011}"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450"/>
                </a:spcAft>
                <a:buClrTx/>
                <a:buSzTx/>
                <a:buFontTx/>
                <a:buNone/>
                <a:tabLst/>
                <a:defRPr/>
              </a:pPr>
              <a:t>9</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567454"/>
      </p:ext>
    </p:extLst>
  </p:cSld>
  <p:clrMapOvr>
    <a:masterClrMapping/>
  </p:clrMapOvr>
</p:sld>
</file>

<file path=ppt/theme/theme1.xml><?xml version="1.0" encoding="utf-8"?>
<a:theme xmlns:a="http://schemas.openxmlformats.org/drawingml/2006/main" name="Cover + Closing Slides">
  <a:themeElements>
    <a:clrScheme name="CRC - Benefits ">
      <a:dk1>
        <a:srgbClr val="000000"/>
      </a:dk1>
      <a:lt1>
        <a:srgbClr val="FFFFFF"/>
      </a:lt1>
      <a:dk2>
        <a:srgbClr val="000000"/>
      </a:dk2>
      <a:lt2>
        <a:srgbClr val="C80000"/>
      </a:lt2>
      <a:accent1>
        <a:srgbClr val="000000"/>
      </a:accent1>
      <a:accent2>
        <a:srgbClr val="C00000"/>
      </a:accent2>
      <a:accent3>
        <a:srgbClr val="8B0000"/>
      </a:accent3>
      <a:accent4>
        <a:srgbClr val="5F6161"/>
      </a:accent4>
      <a:accent5>
        <a:srgbClr val="EFEFEF"/>
      </a:accent5>
      <a:accent6>
        <a:srgbClr val="DB1F26"/>
      </a:accent6>
      <a:hlink>
        <a:srgbClr val="000000"/>
      </a:hlink>
      <a:folHlink>
        <a:srgbClr val="000000"/>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over + Closing Slides">
  <a:themeElements>
    <a:clrScheme name="CRC - Benefits ">
      <a:dk1>
        <a:srgbClr val="000000"/>
      </a:dk1>
      <a:lt1>
        <a:srgbClr val="FFFFFF"/>
      </a:lt1>
      <a:dk2>
        <a:srgbClr val="000000"/>
      </a:dk2>
      <a:lt2>
        <a:srgbClr val="C80000"/>
      </a:lt2>
      <a:accent1>
        <a:srgbClr val="000000"/>
      </a:accent1>
      <a:accent2>
        <a:srgbClr val="C00000"/>
      </a:accent2>
      <a:accent3>
        <a:srgbClr val="8B0000"/>
      </a:accent3>
      <a:accent4>
        <a:srgbClr val="5F6161"/>
      </a:accent4>
      <a:accent5>
        <a:srgbClr val="EFEFEF"/>
      </a:accent5>
      <a:accent6>
        <a:srgbClr val="DB1F26"/>
      </a:accent6>
      <a:hlink>
        <a:srgbClr val="000000"/>
      </a:hlink>
      <a:folHlink>
        <a:srgbClr val="000000"/>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over + Closing Slides">
  <a:themeElements>
    <a:clrScheme name="CRC - Benefits ">
      <a:dk1>
        <a:srgbClr val="000000"/>
      </a:dk1>
      <a:lt1>
        <a:srgbClr val="FFFFFF"/>
      </a:lt1>
      <a:dk2>
        <a:srgbClr val="000000"/>
      </a:dk2>
      <a:lt2>
        <a:srgbClr val="C80000"/>
      </a:lt2>
      <a:accent1>
        <a:srgbClr val="000000"/>
      </a:accent1>
      <a:accent2>
        <a:srgbClr val="C00000"/>
      </a:accent2>
      <a:accent3>
        <a:srgbClr val="8B0000"/>
      </a:accent3>
      <a:accent4>
        <a:srgbClr val="5F6161"/>
      </a:accent4>
      <a:accent5>
        <a:srgbClr val="EFEFEF"/>
      </a:accent5>
      <a:accent6>
        <a:srgbClr val="DB1F26"/>
      </a:accent6>
      <a:hlink>
        <a:srgbClr val="000000"/>
      </a:hlink>
      <a:folHlink>
        <a:srgbClr val="000000"/>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Definition name="AD_HOC" displayName="AD_HOC" id="ae3722b4-3a20-425b-a128-97697f5f5e72" isdomainofvalue="False" dataSourceId="ae72d6bc-34e1-4a49-931a-8d53fdb21327"/>
</file>

<file path=customXml/item10.xml><?xml version="1.0" encoding="utf-8"?>
<?mso-contentType ?>
<FormTemplates xmlns="http://schemas.microsoft.com/sharepoint/v3/contenttype/forms">
  <Display>DocumentLibraryForm</Display>
  <Edit>DocumentLibraryForm</Edit>
  <New>DocumentLibraryForm</New>
</FormTemplates>
</file>

<file path=customXml/item2.xml><?xml version="1.0" encoding="utf-8"?>
<VariableListDefinition name="Computed" displayName="Computed" id="e79049e7-c897-4596-9a7a-0f0054642544" isdomainofvalue="False" dataSourceId="b29d78a5-a191-428a-91eb-f32b72d09560"/>
</file>

<file path=customXml/item3.xml><?xml version="1.0" encoding="utf-8"?>
<VariableList UniqueId="e79049e7-c897-4596-9a7a-0f0054642544" Name="Computed" ContentType="XML" MajorVersion="0" MinorVersion="1" isLocalCopy="False" IsBaseObject="False" DataSourceId="b29d78a5-a191-428a-91eb-f32b72d09560" DataSourceMajorVersion="0" DataSourceMinorVersion="1"/>
</file>

<file path=customXml/item4.xml><?xml version="1.0" encoding="utf-8"?>
<AllExternalAdhocVariableMappings/>
</file>

<file path=customXml/item5.xml><?xml version="1.0" encoding="utf-8"?>
<VariableListDefinition name="System" displayName="System" id="8e0b282f-35a4-4368-86c5-bc212e6ec314" isdomainofvalue="False" dataSourceId="71fb4261-5968-410e-99f5-0b1c51ce9f70"/>
</file>

<file path=customXml/item6.xml><?xml version="1.0" encoding="utf-8"?>
<p:properties xmlns:p="http://schemas.microsoft.com/office/2006/metadata/properties" xmlns:xsi="http://www.w3.org/2001/XMLSchema-instance" xmlns:pc="http://schemas.microsoft.com/office/infopath/2007/PartnerControls">
  <documentManagement>
    <TaxCatchAll xmlns="5f7fda24-0605-4d81-9dda-a669073443c2" xsi:nil="true"/>
    <lcf76f155ced4ddcb4097134ff3c332f xmlns="5e9407b1-4f2f-4913-9928-7e4154caf9fe">
      <Terms xmlns="http://schemas.microsoft.com/office/infopath/2007/PartnerControls"/>
    </lcf76f155ced4ddcb4097134ff3c332f>
  </documentManagement>
</p:properties>
</file>

<file path=customXml/item7.xml><?xml version="1.0" encoding="utf-8"?>
<VariableList UniqueId="8e0b282f-35a4-4368-86c5-bc212e6ec314" Name="System" ContentType="XML" MajorVersion="0" MinorVersion="1" isLocalCopy="False" IsBaseObject="False" DataSourceId="71fb4261-5968-410e-99f5-0b1c51ce9f70" DataSourceMajorVersion="0" DataSourceMinorVersion="1"/>
</file>

<file path=customXml/item8.xml><?xml version="1.0" encoding="utf-8"?>
<VariableList UniqueId="ae3722b4-3a20-425b-a128-97697f5f5e72" Name="AD_HOC" ContentType="XML" MajorVersion="0" MinorVersion="1" isLocalCopy="False" IsBaseObject="False" DataSourceId="ae72d6bc-34e1-4a49-931a-8d53fdb21327" DataSourceMajorVersion="0" DataSourceMinorVersion="1"/>
</file>

<file path=customXml/item9.xml><?xml version="1.0" encoding="utf-8"?>
<ct:contentTypeSchema xmlns:ct="http://schemas.microsoft.com/office/2006/metadata/contentType" xmlns:ma="http://schemas.microsoft.com/office/2006/metadata/properties/metaAttributes" ct:_="" ma:_="" ma:contentTypeName="Document" ma:contentTypeID="0x0101001938AE5FAB35C943ABF56F5FD20C04E5" ma:contentTypeVersion="16" ma:contentTypeDescription="Create a new document." ma:contentTypeScope="" ma:versionID="a2f79fc2755c51f5be616dcfb6d247c7">
  <xsd:schema xmlns:xsd="http://www.w3.org/2001/XMLSchema" xmlns:xs="http://www.w3.org/2001/XMLSchema" xmlns:p="http://schemas.microsoft.com/office/2006/metadata/properties" xmlns:ns2="5e9407b1-4f2f-4913-9928-7e4154caf9fe" xmlns:ns3="5f7fda24-0605-4d81-9dda-a669073443c2" targetNamespace="http://schemas.microsoft.com/office/2006/metadata/properties" ma:root="true" ma:fieldsID="b710c31320f386fd0878dd13120426f6" ns2:_="" ns3:_="">
    <xsd:import namespace="5e9407b1-4f2f-4913-9928-7e4154caf9fe"/>
    <xsd:import namespace="5f7fda24-0605-4d81-9dda-a669073443c2"/>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9407b1-4f2f-4913-9928-7e4154caf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bb1142d-6678-4594-841a-c7ad77c2871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7fda24-0605-4d81-9dda-a669073443c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28d6ab1-9392-4b65-81c0-8e3cc75ba92f}" ma:internalName="TaxCatchAll" ma:showField="CatchAllData" ma:web="5f7fda24-0605-4d81-9dda-a669073443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24245C-9FFB-474C-8494-85F2B6AB41A1}">
  <ds:schemaRefs/>
</ds:datastoreItem>
</file>

<file path=customXml/itemProps10.xml><?xml version="1.0" encoding="utf-8"?>
<ds:datastoreItem xmlns:ds="http://schemas.openxmlformats.org/officeDocument/2006/customXml" ds:itemID="{27316816-7BA4-4684-ACDB-BF063FB7916A}">
  <ds:schemaRefs>
    <ds:schemaRef ds:uri="http://schemas.microsoft.com/sharepoint/v3/contenttype/forms"/>
  </ds:schemaRefs>
</ds:datastoreItem>
</file>

<file path=customXml/itemProps2.xml><?xml version="1.0" encoding="utf-8"?>
<ds:datastoreItem xmlns:ds="http://schemas.openxmlformats.org/officeDocument/2006/customXml" ds:itemID="{07987552-7767-4AA8-9A4B-720B9E9E2D22}">
  <ds:schemaRefs/>
</ds:datastoreItem>
</file>

<file path=customXml/itemProps3.xml><?xml version="1.0" encoding="utf-8"?>
<ds:datastoreItem xmlns:ds="http://schemas.openxmlformats.org/officeDocument/2006/customXml" ds:itemID="{00838BE8-BDB9-4429-A821-3C661D666A68}">
  <ds:schemaRefs/>
</ds:datastoreItem>
</file>

<file path=customXml/itemProps4.xml><?xml version="1.0" encoding="utf-8"?>
<ds:datastoreItem xmlns:ds="http://schemas.openxmlformats.org/officeDocument/2006/customXml" ds:itemID="{CD68F653-42DD-441D-BABB-CE7C7F8B11EF}">
  <ds:schemaRefs/>
</ds:datastoreItem>
</file>

<file path=customXml/itemProps5.xml><?xml version="1.0" encoding="utf-8"?>
<ds:datastoreItem xmlns:ds="http://schemas.openxmlformats.org/officeDocument/2006/customXml" ds:itemID="{A51CE7AF-C442-4024-8D1F-E8F684E53694}">
  <ds:schemaRefs/>
</ds:datastoreItem>
</file>

<file path=customXml/itemProps6.xml><?xml version="1.0" encoding="utf-8"?>
<ds:datastoreItem xmlns:ds="http://schemas.openxmlformats.org/officeDocument/2006/customXml" ds:itemID="{FF9B8AA6-6D02-401F-B588-48627747EC1C}">
  <ds:schemaRefs>
    <ds:schemaRef ds:uri="5e9407b1-4f2f-4913-9928-7e4154caf9fe"/>
    <ds:schemaRef ds:uri="5f7fda24-0605-4d81-9dda-a669073443c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7.xml><?xml version="1.0" encoding="utf-8"?>
<ds:datastoreItem xmlns:ds="http://schemas.openxmlformats.org/officeDocument/2006/customXml" ds:itemID="{488A0054-4B42-47BA-ADB8-B273237076A3}">
  <ds:schemaRefs/>
</ds:datastoreItem>
</file>

<file path=customXml/itemProps8.xml><?xml version="1.0" encoding="utf-8"?>
<ds:datastoreItem xmlns:ds="http://schemas.openxmlformats.org/officeDocument/2006/customXml" ds:itemID="{FB6F2396-510E-46CA-B7DC-A3E7BCD7560F}">
  <ds:schemaRefs/>
</ds:datastoreItem>
</file>

<file path=customXml/itemProps9.xml><?xml version="1.0" encoding="utf-8"?>
<ds:datastoreItem xmlns:ds="http://schemas.openxmlformats.org/officeDocument/2006/customXml" ds:itemID="{E4714FB6-227A-46C9-9AD3-E4161EC36CDB}">
  <ds:schemaRefs>
    <ds:schemaRef ds:uri="5e9407b1-4f2f-4913-9928-7e4154caf9fe"/>
    <ds:schemaRef ds:uri="5f7fda24-0605-4d81-9dda-a669073443c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24</Slides>
  <Notes>7</Notes>
  <HiddenSlides>0</HiddenSlide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Cover + Closing Slides</vt:lpstr>
      <vt:lpstr>1_Cover + Closing Slides</vt:lpstr>
      <vt:lpstr>2_Cover + Closing Slides</vt:lpstr>
      <vt:lpstr>PCORI Fees,  Broker Compensation Disclosure, OBBB June 18, 2025</vt:lpstr>
      <vt:lpstr>PowerPoint Presentation</vt:lpstr>
      <vt:lpstr>PowerPoint Presentation</vt:lpstr>
      <vt:lpstr>PowerPoint Presentation</vt:lpstr>
      <vt:lpstr>PowerPoint Presentation</vt:lpstr>
      <vt:lpstr>PowerPoint Presentation</vt:lpstr>
      <vt:lpstr>PowerPoint Presentation</vt:lpstr>
      <vt:lpstr>PCORI Fees: Explained</vt:lpstr>
      <vt:lpstr>PCORI Fees Due July 31 each year  (through 2029) </vt:lpstr>
      <vt:lpstr>There are several methods to calculating PCORI fees: </vt:lpstr>
      <vt:lpstr>If the Employer sponsors an HRA:</vt:lpstr>
      <vt:lpstr>IRS Form 720</vt:lpstr>
      <vt:lpstr>IRS Form 720</vt:lpstr>
      <vt:lpstr>Broker Compensation Disclosure</vt:lpstr>
      <vt:lpstr>Broker Compensation  Disclosure Form</vt:lpstr>
      <vt:lpstr>Broker Compensation Disclosure Form ERISA 408(b) Notice </vt:lpstr>
      <vt:lpstr>What’s Up?</vt:lpstr>
      <vt:lpstr>One Big Beautiful Bill- House Version</vt:lpstr>
      <vt:lpstr>One Big Beautiful Bill- Senate Version </vt:lpstr>
      <vt:lpstr>   </vt:lpstr>
      <vt:lpstr>AI in Health Insurance</vt:lpstr>
      <vt:lpstr>2026 Inflation-Adjusted Amounts</vt:lpstr>
      <vt:lpstr>Have You Used Our Compliance Resources?</vt:lpstr>
      <vt:lpstr>Questions for the Compliance Team?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Johnson</dc:creator>
  <cp:revision>1</cp:revision>
  <dcterms:created xsi:type="dcterms:W3CDTF">2022-08-18T14:19:49Z</dcterms:created>
  <dcterms:modified xsi:type="dcterms:W3CDTF">2025-06-18T16:01:34Z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0x0101001938AE5FAB35C943ABF56F5FD20C04E5</vt:lpwstr>
  </property>
  <property fmtid="{D5CDD505-2E9C-101B-9397-08002B2CF9AE}" pid="3" name="MSIP_Label_59c81ce2-b9eb-4d5a-b57c-1134d200cdc6_Enabled">
    <vt:lpwstr>true</vt:lpwstr>
  </property>
  <property fmtid="{D5CDD505-2E9C-101B-9397-08002B2CF9AE}" pid="4" name="MSIP_Label_59c81ce2-b9eb-4d5a-b57c-1134d200cdc6_SetDate">
    <vt:lpwstr>2023-07-11T13:58:24Z</vt:lpwstr>
  </property>
  <property fmtid="{D5CDD505-2E9C-101B-9397-08002B2CF9AE}" pid="5" name="MSIP_Label_59c81ce2-b9eb-4d5a-b57c-1134d200cdc6_Method">
    <vt:lpwstr>Privileged</vt:lpwstr>
  </property>
  <property fmtid="{D5CDD505-2E9C-101B-9397-08002B2CF9AE}" pid="6" name="MSIP_Label_59c81ce2-b9eb-4d5a-b57c-1134d200cdc6_Name">
    <vt:lpwstr>Public</vt:lpwstr>
  </property>
  <property fmtid="{D5CDD505-2E9C-101B-9397-08002B2CF9AE}" pid="7" name="MSIP_Label_59c81ce2-b9eb-4d5a-b57c-1134d200cdc6_SiteId">
    <vt:lpwstr>157a26ef-912f-4244-abef-b45fc4bd77f9</vt:lpwstr>
  </property>
  <property fmtid="{D5CDD505-2E9C-101B-9397-08002B2CF9AE}" pid="8" name="MSIP_Label_59c81ce2-b9eb-4d5a-b57c-1134d200cdc6_ActionId">
    <vt:lpwstr>6bd50523-62a4-4c23-adef-be360e3a259f</vt:lpwstr>
  </property>
  <property fmtid="{D5CDD505-2E9C-101B-9397-08002B2CF9AE}" pid="9" name="MSIP_Label_59c81ce2-b9eb-4d5a-b57c-1134d200cdc6_ContentBits">
    <vt:lpwstr>2</vt:lpwstr>
  </property>
  <property fmtid="{D5CDD505-2E9C-101B-9397-08002B2CF9AE}" pid="10" name="ClassificationContentMarkingFooterLocations">
    <vt:lpwstr>Office Theme:8</vt:lpwstr>
  </property>
  <property fmtid="{D5CDD505-2E9C-101B-9397-08002B2CF9AE}" pid="11" name="ClassificationContentMarkingFooterText">
    <vt:lpwstr>Public</vt:lpwstr>
  </property>
</Properties>
</file>